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91" r:id="rId5"/>
  </p:sldMasterIdLst>
  <p:notesMasterIdLst>
    <p:notesMasterId r:id="rId35"/>
  </p:notesMasterIdLst>
  <p:handoutMasterIdLst>
    <p:handoutMasterId r:id="rId36"/>
  </p:handoutMasterIdLst>
  <p:sldIdLst>
    <p:sldId id="256" r:id="rId6"/>
    <p:sldId id="339" r:id="rId7"/>
    <p:sldId id="327" r:id="rId8"/>
    <p:sldId id="324" r:id="rId9"/>
    <p:sldId id="328" r:id="rId10"/>
    <p:sldId id="332" r:id="rId11"/>
    <p:sldId id="336" r:id="rId12"/>
    <p:sldId id="337" r:id="rId13"/>
    <p:sldId id="333" r:id="rId14"/>
    <p:sldId id="2103812950" r:id="rId15"/>
    <p:sldId id="329" r:id="rId16"/>
    <p:sldId id="2103812945" r:id="rId17"/>
    <p:sldId id="335" r:id="rId18"/>
    <p:sldId id="338" r:id="rId19"/>
    <p:sldId id="2103812932" r:id="rId20"/>
    <p:sldId id="2103812935" r:id="rId21"/>
    <p:sldId id="2103812933" r:id="rId22"/>
    <p:sldId id="2103812937" r:id="rId23"/>
    <p:sldId id="2103812939" r:id="rId24"/>
    <p:sldId id="2103812942" r:id="rId25"/>
    <p:sldId id="2103812941" r:id="rId26"/>
    <p:sldId id="2103812938" r:id="rId27"/>
    <p:sldId id="2103812940" r:id="rId28"/>
    <p:sldId id="2103812943" r:id="rId29"/>
    <p:sldId id="2103812944" r:id="rId30"/>
    <p:sldId id="2103812951" r:id="rId31"/>
    <p:sldId id="2103812946" r:id="rId32"/>
    <p:sldId id="2103812948" r:id="rId33"/>
    <p:sldId id="31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4C6E5-72F3-48E2-9FC7-87BA0F0AA7E9}" v="700" dt="2022-11-14T07:02:36.347"/>
  </p1510:revLst>
</p1510:revInfo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2" autoAdjust="0"/>
    <p:restoredTop sz="95033" autoAdjust="0"/>
  </p:normalViewPr>
  <p:slideViewPr>
    <p:cSldViewPr snapToGrid="0">
      <p:cViewPr varScale="1">
        <p:scale>
          <a:sx n="123" d="100"/>
          <a:sy n="123" d="100"/>
        </p:scale>
        <p:origin x="60" y="189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Complexity and operational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Complexity and Operational Costs</c:v>
                </c:pt>
              </c:strCache>
            </c:strRef>
          </c:tx>
          <c:spPr>
            <a:ln w="19050" cap="rnd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round/>
            </a:ln>
            <a:effectLst/>
          </c:spPr>
          <c:marker>
            <c:symbol val="none"/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1.6</c:v>
                </c:pt>
                <c:pt idx="1">
                  <c:v>2.5600000000000005</c:v>
                </c:pt>
                <c:pt idx="2">
                  <c:v>4.096000000000001</c:v>
                </c:pt>
                <c:pt idx="3">
                  <c:v>6.553600000000003</c:v>
                </c:pt>
                <c:pt idx="4">
                  <c:v>10.485760000000006</c:v>
                </c:pt>
                <c:pt idx="5">
                  <c:v>16.77721600000001</c:v>
                </c:pt>
                <c:pt idx="6">
                  <c:v>26.84354560000002</c:v>
                </c:pt>
                <c:pt idx="7">
                  <c:v>42.949672960000036</c:v>
                </c:pt>
                <c:pt idx="8">
                  <c:v>68.719476736000061</c:v>
                </c:pt>
                <c:pt idx="9">
                  <c:v>109.95116277760012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AB4-4D63-9C1A-61C247A956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9788271"/>
        <c:axId val="949774959"/>
      </c:scatterChart>
      <c:valAx>
        <c:axId val="949788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The number</a:t>
                </a:r>
                <a:r>
                  <a:rPr lang="en-US" baseline="0" dirty="0"/>
                  <a:t> of network resources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2887584263908809"/>
              <c:y val="0.905741639646971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9774959"/>
        <c:crosses val="autoZero"/>
        <c:crossBetween val="midCat"/>
      </c:valAx>
      <c:valAx>
        <c:axId val="949774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97882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alpha val="0"/>
        </a:schemeClr>
      </a:solidFill>
      <a:round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2022-11-15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3T10:11:11.9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1,'19'0,"16"-1,0 2,0 1,0 1,-1 2,37 10,66 16,-12-4,-123-26,46 13,0-2,51 6,-79-17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3T10:11:15.2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1 132,'14'1,"0"1,0 0,-1 1,24 9,10 1,4-3,1-3,-1-2,2-2,-1-2,55-7,258-48,-346 50,118-21,403-62,-337 73,229 13,-167 5,-205-2,91 15,-104-10,-22-5,46 13,-62-13,0 1,0 1,0 0,-1 0,0 1,0 0,0 0,11 11,19 13,11 13,-49-42,1 0,-1 0,0 1,0-1,1 0,-1 0,0 1,0-1,0 0,1 1,-1-1,0 0,0 1,0-1,0 0,0 1,0-1,1 0,-1 1,0-1,0 1,0-1,0 0,0 1,0-1,-1 0,1 1,0-1,0 0,0 1,0-1,0 0,0 1,-1-1,1 0,0 1,-1-1,-16 7,-25-5,39-2,-62-1,0-3,1-2,-77-18,41 6,-1 3,0 6,-172 5,-642 5,890-1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3T10:12:47.6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0,'-1'0,"1"0,0 1,0-1,0 0,0 0,-1 0,1 0,0 0,0 1,0-1,0 0,0 0,0 0,0 0,0 1,-1-1,1 0,0 0,0 0,0 1,0-1,0 0,0 0,0 1,0-1,0 0,0 0,0 0,0 1,1-1,-1 0,0 0,0 0,0 0,0 1,0-1,0 0,0 0,0 0,1 0,-1 1,0-1,0 0,0 0,1 0,12 6,18-1,107 5,46 5,-36 2,216-4,-178-1,-6 0,-130-10,0 2,0 2,83 21,-108-22,50 4,17 2,-44-4,1-2,0-2,81-6,-24 0,-76 3,-3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3T10:13:17.5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1,'69'3,"-1"4,89 19,80 9,287-30,-278-8,673 3,-903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3T10:17:23.6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2,'76'-1,"21"0,151 18,-145-8,199-6,-145-6,-99 4,96 13,-62-5,1-4,102-7,-49 0,1413 2,-1529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3T10:17:29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50,'285'3,"303"-7,-415-7,86-3,-108 2,7 0,12 13,-149-1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4T15:28:43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0 126,'1015'34,"-682"-18,1100 86,-741-83,-586-19,193 23,-83-3,205 9,-3-25,-224-7,-8-10,-4 0,-104 13,95-13,22-17,-121 20,72-13,-93 14,1 3,0 2,74 4,27-1,-151 1,0-1,0 1,-1-1,1 0,0 0,0 0,-1 0,1-1,5-2,-8 4,-1-1,0 1,1 0,-1 0,0 0,0-1,1 1,-1 0,0 0,0-1,0 1,1 0,-1-1,0 1,0 0,0-1,0 1,0 0,0-1,0 1,1 0,-1-1,0 1,0 0,0-1,0 1,0 0,0-1,-1 1,1 0,0-1,0 1,0 0,0-1,0 1,-1-1,-21-11,-45-8,-1 4,-119-14,-12-1,-616-71,798 101,-641-10,388 14,-2430-3,2637 3,0 3,-93 22,-72 7,9-4,76-7,100-17,-70 23,39-9,44-14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3T16:20:07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1,'5'3,"0"0,0 0,0 0,0 0,0-1,0 0,1 0,-1 0,1-1,-1 0,1 0,9 1,0 0,786 56,-747-57,1895 11,-1159-16,-747 4,-1 1,1 2,-1 2,47 12,-39-3,1-3,1-1,0-3,63 1,-69-9,1-2,-1-2,1-3,-2-1,1-2,82-32,-108 36,0 1,1 1,0 1,25-1,16-4,-41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3T16:20:09.3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60,'611'13,"-42"-1,816-13,-1357-1,0-1,0-2,0 0,52-19,42-9,-95 27,-4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2022-11-15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6608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95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24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12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19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2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97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9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87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01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359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43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99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8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2022-11-15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  <p:sldLayoutId id="2147483704" r:id="rId14"/>
    <p:sldLayoutId id="214748370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2022-11-15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7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mddazure/multiple-vnets-with-vms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28.png"/><Relationship Id="rId12" Type="http://schemas.openxmlformats.org/officeDocument/2006/relationships/image" Target="../media/image10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openxmlformats.org/officeDocument/2006/relationships/image" Target="../media/image29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customXml" Target="../ink/ink5.xml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png"/><Relationship Id="rId5" Type="http://schemas.openxmlformats.org/officeDocument/2006/relationships/customXml" Target="../ink/ink6.xml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8.png"/><Relationship Id="rId5" Type="http://schemas.openxmlformats.org/officeDocument/2006/relationships/customXml" Target="../ink/ink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6.svg"/><Relationship Id="rId7" Type="http://schemas.openxmlformats.org/officeDocument/2006/relationships/customXml" Target="../ink/ink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2.png"/><Relationship Id="rId5" Type="http://schemas.openxmlformats.org/officeDocument/2006/relationships/customXml" Target="../ink/ink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 dirty="0" err="1"/>
              <a:t>WstęP</a:t>
            </a:r>
            <a:r>
              <a:rPr lang="en-US" dirty="0"/>
              <a:t> do Azure </a:t>
            </a:r>
            <a:r>
              <a:rPr lang="en-US" dirty="0" err="1"/>
              <a:t>NetWORK</a:t>
            </a:r>
            <a:r>
              <a:rPr lang="en-US" dirty="0"/>
              <a:t> </a:t>
            </a:r>
            <a:r>
              <a:rPr lang="en-US" dirty="0" err="1"/>
              <a:t>Managera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 dirty="0" err="1"/>
              <a:t>Poznań</a:t>
            </a:r>
            <a:r>
              <a:rPr lang="en-US" dirty="0"/>
              <a:t> 15.11.2022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A1F4AAD4-EB20-13EF-650A-FC9E37ECC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3" y="469782"/>
            <a:ext cx="10515600" cy="700115"/>
          </a:xfrm>
        </p:spPr>
        <p:txBody>
          <a:bodyPr/>
          <a:lstStyle/>
          <a:p>
            <a:pPr algn="l"/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sytuacji</a:t>
            </a:r>
            <a:endParaRPr lang="en-US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E262F5-9E77-5648-A3E8-D2336201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70" y="153185"/>
            <a:ext cx="7153275" cy="4724400"/>
          </a:xfrm>
          <a:prstGeom prst="rect">
            <a:avLst/>
          </a:prstGeom>
        </p:spPr>
      </p:pic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6B052B-27C8-40D1-00C8-081BA882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70" y="305585"/>
            <a:ext cx="7153275" cy="47244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D3BE00D-E3F9-9158-3CA9-2471F335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970" y="457985"/>
            <a:ext cx="7153275" cy="47244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A21A5E-8B67-9488-76C4-C46126EB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370" y="610385"/>
            <a:ext cx="7153275" cy="4724400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D0B974B-F83E-C60A-9E50-CA0355B2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70" y="762785"/>
            <a:ext cx="7153275" cy="472440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A4EEE6-E110-FDB4-8248-FECCC2A0F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70" y="915185"/>
            <a:ext cx="7153275" cy="472440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106BF8-FE00-F784-B261-1F440C9E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718" y="1169897"/>
            <a:ext cx="7153275" cy="472440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A51A935-F382-1919-F349-8DFD1106B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744" y="1272209"/>
            <a:ext cx="7153275" cy="4724400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CC6F67B-02B8-3F5C-2E4C-80966180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44" y="1424609"/>
            <a:ext cx="7153275" cy="47244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B59CE4-5A8C-2AC7-C949-98359128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44" y="1577009"/>
            <a:ext cx="7153275" cy="4724400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24DDB6-6D04-0242-597B-6A712BB45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44" y="1729409"/>
            <a:ext cx="7153275" cy="4724400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32B097F-F314-D492-EAD7-4A952757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344" y="1881809"/>
            <a:ext cx="71532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EFA6D9-C354-1E4D-9DB8-5334A6E171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894" y="1787344"/>
            <a:ext cx="6353914" cy="4227658"/>
          </a:xfrm>
        </p:spPr>
        <p:txBody>
          <a:bodyPr/>
          <a:lstStyle/>
          <a:p>
            <a:r>
              <a:rPr lang="pl-PL" sz="1800" dirty="0"/>
              <a:t>Uproszczenie centralnego zarządzania sieciami w Azure</a:t>
            </a:r>
          </a:p>
          <a:p>
            <a:r>
              <a:rPr lang="pl-PL" sz="1800" dirty="0"/>
              <a:t>Definiowanie zakresu (scope)</a:t>
            </a:r>
          </a:p>
          <a:p>
            <a:r>
              <a:rPr lang="pl-PL" sz="1800" dirty="0"/>
              <a:t>Lepsza segmentacja sieci i zarządzanie nią</a:t>
            </a:r>
          </a:p>
          <a:p>
            <a:r>
              <a:rPr lang="pl-PL" sz="1800" dirty="0"/>
              <a:t>Rozdzielenie konfiguracji i wdrożenia</a:t>
            </a:r>
          </a:p>
          <a:p>
            <a:r>
              <a:rPr lang="pl-PL" sz="1800" dirty="0"/>
              <a:t>AVNM może stworzy grupy sieci w danym zakresie i zaaplikuje do nich konfigurację</a:t>
            </a:r>
          </a:p>
          <a:p>
            <a:r>
              <a:rPr lang="pl-PL" sz="1800" dirty="0"/>
              <a:t>Dane funkcje mogą być zarządzane przez jedną instancje AVNM lub więcej, jednak nie mogą one mieć tych samych zakresów </a:t>
            </a:r>
          </a:p>
          <a:p>
            <a:r>
              <a:rPr lang="pl-PL" sz="1800" dirty="0"/>
              <a:t>Network Grupa może zawierać kolekcję tych samych zasobów którym można przypisać konfigurację sieciową lub bezpieczeństwa. Obecnie są to VNETy, ale w przyszłości mają to być to grupy subnetów czy Network Interface.</a:t>
            </a:r>
          </a:p>
          <a:p>
            <a:r>
              <a:rPr lang="pl-PL" sz="1800" dirty="0"/>
              <a:t>Przyszłość: Im</a:t>
            </a:r>
            <a:r>
              <a:rPr lang="en-US" sz="1800" dirty="0"/>
              <a:t>port </a:t>
            </a:r>
            <a:r>
              <a:rPr lang="en-US" sz="1800" dirty="0" err="1"/>
              <a:t>reguł</a:t>
            </a:r>
            <a:r>
              <a:rPr lang="en-US" sz="1800" dirty="0"/>
              <a:t> </a:t>
            </a:r>
            <a:r>
              <a:rPr lang="pl-PL" sz="1800" dirty="0"/>
              <a:t>z NSG oraz integracja z Azure vWAN</a:t>
            </a:r>
          </a:p>
          <a:p>
            <a:endParaRPr lang="pl-PL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60F6F-E055-10F0-7280-A2676519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86" y="440042"/>
            <a:ext cx="8536940" cy="830997"/>
          </a:xfrm>
        </p:spPr>
        <p:txBody>
          <a:bodyPr/>
          <a:lstStyle/>
          <a:p>
            <a:r>
              <a:rPr lang="en-US" dirty="0"/>
              <a:t>Idea Azure Network Manager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C95F3C-6F4C-078B-058C-483A9D764FF1}"/>
              </a:ext>
            </a:extLst>
          </p:cNvPr>
          <p:cNvGrpSpPr/>
          <p:nvPr/>
        </p:nvGrpSpPr>
        <p:grpSpPr>
          <a:xfrm>
            <a:off x="7173951" y="1841298"/>
            <a:ext cx="4119175" cy="4093099"/>
            <a:chOff x="7197821" y="1656514"/>
            <a:chExt cx="3933237" cy="39083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D4D166F-5C76-F530-A91C-B7872DB8A1D2}"/>
                </a:ext>
              </a:extLst>
            </p:cNvPr>
            <p:cNvGrpSpPr/>
            <p:nvPr/>
          </p:nvGrpSpPr>
          <p:grpSpPr>
            <a:xfrm>
              <a:off x="7298565" y="1656514"/>
              <a:ext cx="3832493" cy="2057658"/>
              <a:chOff x="6239985" y="1513180"/>
              <a:chExt cx="6271002" cy="302540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4A47DB3-F519-B59D-4A70-78DBFB994F5C}"/>
                  </a:ext>
                </a:extLst>
              </p:cNvPr>
              <p:cNvGrpSpPr/>
              <p:nvPr/>
            </p:nvGrpSpPr>
            <p:grpSpPr>
              <a:xfrm>
                <a:off x="6503758" y="1565857"/>
                <a:ext cx="5105630" cy="2801425"/>
                <a:chOff x="6690442" y="1431178"/>
                <a:chExt cx="5105630" cy="2801425"/>
              </a:xfrm>
            </p:grpSpPr>
            <p:pic>
              <p:nvPicPr>
                <p:cNvPr id="23" name="Graphic 22">
                  <a:extLst>
                    <a:ext uri="{FF2B5EF4-FFF2-40B4-BE49-F238E27FC236}">
                      <a16:creationId xmlns:a16="http://schemas.microsoft.com/office/drawing/2014/main" id="{D5338EB3-0166-3B9E-2A3D-CB98EC72C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26152" y="1431178"/>
                  <a:ext cx="433734" cy="433734"/>
                </a:xfrm>
                <a:prstGeom prst="rect">
                  <a:avLst/>
                </a:prstGeom>
              </p:spPr>
            </p:pic>
            <p:pic>
              <p:nvPicPr>
                <p:cNvPr id="24" name="Graphic 23">
                  <a:extLst>
                    <a:ext uri="{FF2B5EF4-FFF2-40B4-BE49-F238E27FC236}">
                      <a16:creationId xmlns:a16="http://schemas.microsoft.com/office/drawing/2014/main" id="{A45F42A5-7CA8-675A-5F16-610FDD9487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76303" y="3133310"/>
                  <a:ext cx="479159" cy="479159"/>
                </a:xfrm>
                <a:prstGeom prst="rect">
                  <a:avLst/>
                </a:prstGeom>
              </p:spPr>
            </p:pic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B523D555-098D-6A15-952F-EE922E9A24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7960" y="3854108"/>
                  <a:ext cx="378495" cy="378495"/>
                </a:xfrm>
                <a:prstGeom prst="rect">
                  <a:avLst/>
                </a:prstGeom>
              </p:spPr>
            </p:pic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EF6B918A-868A-8D36-6D52-04FF647F0C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29220" y="3854108"/>
                  <a:ext cx="378495" cy="378495"/>
                </a:xfrm>
                <a:prstGeom prst="rect">
                  <a:avLst/>
                </a:prstGeom>
              </p:spPr>
            </p:pic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D7E45F5E-F758-FB0B-FF39-48DA0A932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4506" y="3854108"/>
                  <a:ext cx="378495" cy="378495"/>
                </a:xfrm>
                <a:prstGeom prst="rect">
                  <a:avLst/>
                </a:prstGeom>
              </p:spPr>
            </p:pic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8465458C-00D7-F066-4AC9-FD1F4BE19A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38472" y="3854108"/>
                  <a:ext cx="378495" cy="378495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2E06F5CF-6433-7F72-C41E-AE903B532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7577" y="3854108"/>
                  <a:ext cx="378495" cy="378495"/>
                </a:xfrm>
                <a:prstGeom prst="rect">
                  <a:avLst/>
                </a:prstGeom>
              </p:spPr>
            </p:pic>
            <p:pic>
              <p:nvPicPr>
                <p:cNvPr id="30" name="Graphic 29">
                  <a:extLst>
                    <a:ext uri="{FF2B5EF4-FFF2-40B4-BE49-F238E27FC236}">
                      <a16:creationId xmlns:a16="http://schemas.microsoft.com/office/drawing/2014/main" id="{2B8B4C8C-AC76-5EB7-584E-5036E75AF0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0442" y="3133310"/>
                  <a:ext cx="479159" cy="479159"/>
                </a:xfrm>
                <a:prstGeom prst="rect">
                  <a:avLst/>
                </a:prstGeom>
              </p:spPr>
            </p:pic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35DE047C-8EF8-0719-B3FA-4971BFA58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26761" y="3133310"/>
                  <a:ext cx="479159" cy="479159"/>
                </a:xfrm>
                <a:prstGeom prst="rect">
                  <a:avLst/>
                </a:prstGeom>
              </p:spPr>
            </p:pic>
            <p:pic>
              <p:nvPicPr>
                <p:cNvPr id="32" name="Graphic 31">
                  <a:extLst>
                    <a:ext uri="{FF2B5EF4-FFF2-40B4-BE49-F238E27FC236}">
                      <a16:creationId xmlns:a16="http://schemas.microsoft.com/office/drawing/2014/main" id="{28BDD5EA-4B82-511F-190B-CEE1DEAB6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52333" y="2299465"/>
                  <a:ext cx="433734" cy="433734"/>
                </a:xfrm>
                <a:prstGeom prst="rect">
                  <a:avLst/>
                </a:prstGeom>
              </p:spPr>
            </p:pic>
            <p:pic>
              <p:nvPicPr>
                <p:cNvPr id="33" name="Graphic 32">
                  <a:extLst>
                    <a:ext uri="{FF2B5EF4-FFF2-40B4-BE49-F238E27FC236}">
                      <a16:creationId xmlns:a16="http://schemas.microsoft.com/office/drawing/2014/main" id="{AEF26122-DC4E-C8E6-68F6-C0736A47F8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40690" y="2299464"/>
                  <a:ext cx="433734" cy="433734"/>
                </a:xfrm>
                <a:prstGeom prst="rect">
                  <a:avLst/>
                </a:prstGeom>
              </p:spPr>
            </p:pic>
            <p:cxnSp>
              <p:nvCxnSpPr>
                <p:cNvPr id="34" name="Connector: Elbow 328">
                  <a:extLst>
                    <a:ext uri="{FF2B5EF4-FFF2-40B4-BE49-F238E27FC236}">
                      <a16:creationId xmlns:a16="http://schemas.microsoft.com/office/drawing/2014/main" id="{6E4B6FAD-8B1F-12D7-77B7-6939A1B5FD66}"/>
                    </a:ext>
                  </a:extLst>
                </p:cNvPr>
                <p:cNvCxnSpPr>
                  <a:cxnSpLocks/>
                  <a:stCxn id="23" idx="2"/>
                  <a:endCxn id="32" idx="0"/>
                </p:cNvCxnSpPr>
                <p:nvPr/>
              </p:nvCxnSpPr>
              <p:spPr>
                <a:xfrm rot="5400000">
                  <a:off x="8288834" y="1345279"/>
                  <a:ext cx="434553" cy="1473819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ctor: Elbow 329">
                  <a:extLst>
                    <a:ext uri="{FF2B5EF4-FFF2-40B4-BE49-F238E27FC236}">
                      <a16:creationId xmlns:a16="http://schemas.microsoft.com/office/drawing/2014/main" id="{54AC4930-0DA7-DC0C-27EC-D8C333032662}"/>
                    </a:ext>
                  </a:extLst>
                </p:cNvPr>
                <p:cNvCxnSpPr>
                  <a:cxnSpLocks/>
                  <a:stCxn id="23" idx="2"/>
                  <a:endCxn id="33" idx="0"/>
                </p:cNvCxnSpPr>
                <p:nvPr/>
              </p:nvCxnSpPr>
              <p:spPr>
                <a:xfrm rot="16200000" flipH="1">
                  <a:off x="10033012" y="1074919"/>
                  <a:ext cx="434552" cy="2014538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ctor: Elbow 330">
                  <a:extLst>
                    <a:ext uri="{FF2B5EF4-FFF2-40B4-BE49-F238E27FC236}">
                      <a16:creationId xmlns:a16="http://schemas.microsoft.com/office/drawing/2014/main" id="{56FE3D76-39D8-768F-9F0E-1C63BE124CE3}"/>
                    </a:ext>
                  </a:extLst>
                </p:cNvPr>
                <p:cNvCxnSpPr>
                  <a:cxnSpLocks/>
                  <a:stCxn id="32" idx="2"/>
                  <a:endCxn id="30" idx="0"/>
                </p:cNvCxnSpPr>
                <p:nvPr/>
              </p:nvCxnSpPr>
              <p:spPr>
                <a:xfrm rot="5400000">
                  <a:off x="7149556" y="2513665"/>
                  <a:ext cx="400111" cy="839178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or: Elbow 331">
                  <a:extLst>
                    <a:ext uri="{FF2B5EF4-FFF2-40B4-BE49-F238E27FC236}">
                      <a16:creationId xmlns:a16="http://schemas.microsoft.com/office/drawing/2014/main" id="{3F8308A1-B72D-B856-5285-E090C1EDAE5C}"/>
                    </a:ext>
                  </a:extLst>
                </p:cNvPr>
                <p:cNvCxnSpPr>
                  <a:cxnSpLocks/>
                  <a:stCxn id="24" idx="0"/>
                  <a:endCxn id="32" idx="2"/>
                </p:cNvCxnSpPr>
                <p:nvPr/>
              </p:nvCxnSpPr>
              <p:spPr>
                <a:xfrm rot="16200000" flipV="1">
                  <a:off x="7942487" y="2559913"/>
                  <a:ext cx="400111" cy="746683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or: Elbow 35">
                  <a:extLst>
                    <a:ext uri="{FF2B5EF4-FFF2-40B4-BE49-F238E27FC236}">
                      <a16:creationId xmlns:a16="http://schemas.microsoft.com/office/drawing/2014/main" id="{06414AE5-1C41-04BF-8DAF-333AC53E20D1}"/>
                    </a:ext>
                  </a:extLst>
                </p:cNvPr>
                <p:cNvCxnSpPr>
                  <a:cxnSpLocks/>
                  <a:stCxn id="33" idx="2"/>
                  <a:endCxn id="31" idx="0"/>
                </p:cNvCxnSpPr>
                <p:nvPr/>
              </p:nvCxnSpPr>
              <p:spPr>
                <a:xfrm>
                  <a:off x="11257557" y="2733198"/>
                  <a:ext cx="8784" cy="40011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33">
                  <a:extLst>
                    <a:ext uri="{FF2B5EF4-FFF2-40B4-BE49-F238E27FC236}">
                      <a16:creationId xmlns:a16="http://schemas.microsoft.com/office/drawing/2014/main" id="{550927CE-4DD8-C030-0161-FA1B567EFBB9}"/>
                    </a:ext>
                  </a:extLst>
                </p:cNvPr>
                <p:cNvCxnSpPr>
                  <a:cxnSpLocks/>
                  <a:stCxn id="31" idx="2"/>
                  <a:endCxn id="28" idx="0"/>
                </p:cNvCxnSpPr>
                <p:nvPr/>
              </p:nvCxnSpPr>
              <p:spPr>
                <a:xfrm rot="5400000">
                  <a:off x="10926212" y="3513978"/>
                  <a:ext cx="241639" cy="438621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or: Elbow 334">
                  <a:extLst>
                    <a:ext uri="{FF2B5EF4-FFF2-40B4-BE49-F238E27FC236}">
                      <a16:creationId xmlns:a16="http://schemas.microsoft.com/office/drawing/2014/main" id="{EA36D1F9-C80E-8022-D03E-F0CDD28FAAFE}"/>
                    </a:ext>
                  </a:extLst>
                </p:cNvPr>
                <p:cNvCxnSpPr>
                  <a:cxnSpLocks/>
                  <a:stCxn id="31" idx="2"/>
                  <a:endCxn id="29" idx="0"/>
                </p:cNvCxnSpPr>
                <p:nvPr/>
              </p:nvCxnSpPr>
              <p:spPr>
                <a:xfrm rot="16200000" flipH="1">
                  <a:off x="11315764" y="3563046"/>
                  <a:ext cx="241639" cy="340484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or: Elbow 335">
                  <a:extLst>
                    <a:ext uri="{FF2B5EF4-FFF2-40B4-BE49-F238E27FC236}">
                      <a16:creationId xmlns:a16="http://schemas.microsoft.com/office/drawing/2014/main" id="{0BD42CC7-CE3F-4393-1EDE-A01719DE1CEF}"/>
                    </a:ext>
                  </a:extLst>
                </p:cNvPr>
                <p:cNvCxnSpPr>
                  <a:cxnSpLocks/>
                  <a:stCxn id="24" idx="2"/>
                  <a:endCxn id="27" idx="0"/>
                </p:cNvCxnSpPr>
                <p:nvPr/>
              </p:nvCxnSpPr>
              <p:spPr>
                <a:xfrm rot="16200000" flipH="1">
                  <a:off x="8583999" y="3544352"/>
                  <a:ext cx="241639" cy="377871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or: Elbow 336">
                  <a:extLst>
                    <a:ext uri="{FF2B5EF4-FFF2-40B4-BE49-F238E27FC236}">
                      <a16:creationId xmlns:a16="http://schemas.microsoft.com/office/drawing/2014/main" id="{9C174AC3-BFD7-0C75-A3E1-D2635E14BAF0}"/>
                    </a:ext>
                  </a:extLst>
                </p:cNvPr>
                <p:cNvCxnSpPr>
                  <a:cxnSpLocks/>
                  <a:stCxn id="24" idx="2"/>
                  <a:endCxn id="26" idx="0"/>
                </p:cNvCxnSpPr>
                <p:nvPr/>
              </p:nvCxnSpPr>
              <p:spPr>
                <a:xfrm rot="5400000">
                  <a:off x="8196357" y="3534581"/>
                  <a:ext cx="241639" cy="397415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ctor: Elbow 55">
                  <a:extLst>
                    <a:ext uri="{FF2B5EF4-FFF2-40B4-BE49-F238E27FC236}">
                      <a16:creationId xmlns:a16="http://schemas.microsoft.com/office/drawing/2014/main" id="{C7E7B898-3230-2912-66AC-9D34837A81E7}"/>
                    </a:ext>
                  </a:extLst>
                </p:cNvPr>
                <p:cNvCxnSpPr>
                  <a:cxnSpLocks/>
                  <a:stCxn id="30" idx="2"/>
                  <a:endCxn id="25" idx="0"/>
                </p:cNvCxnSpPr>
                <p:nvPr/>
              </p:nvCxnSpPr>
              <p:spPr>
                <a:xfrm flipH="1">
                  <a:off x="6917208" y="3612469"/>
                  <a:ext cx="12814" cy="24163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98E7E73-95D0-5855-4B60-86EFC1EEADDD}"/>
                  </a:ext>
                </a:extLst>
              </p:cNvPr>
              <p:cNvGrpSpPr/>
              <p:nvPr/>
            </p:nvGrpSpPr>
            <p:grpSpPr>
              <a:xfrm>
                <a:off x="6239985" y="1513180"/>
                <a:ext cx="6271002" cy="3025409"/>
                <a:chOff x="6426669" y="1378501"/>
                <a:chExt cx="6271002" cy="3025409"/>
              </a:xfrm>
            </p:grpSpPr>
            <p:sp>
              <p:nvSpPr>
                <p:cNvPr id="21" name="Rectangle 106">
                  <a:extLst>
                    <a:ext uri="{FF2B5EF4-FFF2-40B4-BE49-F238E27FC236}">
                      <a16:creationId xmlns:a16="http://schemas.microsoft.com/office/drawing/2014/main" id="{6B6393A6-788F-F918-0951-A3531450958B}"/>
                    </a:ext>
                  </a:extLst>
                </p:cNvPr>
                <p:cNvSpPr/>
                <p:nvPr/>
              </p:nvSpPr>
              <p:spPr>
                <a:xfrm rot="16200000">
                  <a:off x="7763557" y="41613"/>
                  <a:ext cx="3025409" cy="5699186"/>
                </a:xfrm>
                <a:custGeom>
                  <a:avLst/>
                  <a:gdLst>
                    <a:gd name="connsiteX0" fmla="*/ 0 w 1804366"/>
                    <a:gd name="connsiteY0" fmla="*/ 0 h 1465113"/>
                    <a:gd name="connsiteX1" fmla="*/ 1804366 w 1804366"/>
                    <a:gd name="connsiteY1" fmla="*/ 0 h 1465113"/>
                    <a:gd name="connsiteX2" fmla="*/ 1804366 w 1804366"/>
                    <a:gd name="connsiteY2" fmla="*/ 1465113 h 1465113"/>
                    <a:gd name="connsiteX3" fmla="*/ 0 w 1804366"/>
                    <a:gd name="connsiteY3" fmla="*/ 1465113 h 1465113"/>
                    <a:gd name="connsiteX4" fmla="*/ 0 w 1804366"/>
                    <a:gd name="connsiteY4" fmla="*/ 0 h 1465113"/>
                    <a:gd name="connsiteX0" fmla="*/ 0 w 1804366"/>
                    <a:gd name="connsiteY0" fmla="*/ 0 h 1465113"/>
                    <a:gd name="connsiteX1" fmla="*/ 1804366 w 1804366"/>
                    <a:gd name="connsiteY1" fmla="*/ 0 h 1465113"/>
                    <a:gd name="connsiteX2" fmla="*/ 1804366 w 1804366"/>
                    <a:gd name="connsiteY2" fmla="*/ 1465113 h 1465113"/>
                    <a:gd name="connsiteX3" fmla="*/ 599354 w 1804366"/>
                    <a:gd name="connsiteY3" fmla="*/ 1459006 h 1465113"/>
                    <a:gd name="connsiteX4" fmla="*/ 0 w 1804366"/>
                    <a:gd name="connsiteY4" fmla="*/ 1465113 h 1465113"/>
                    <a:gd name="connsiteX5" fmla="*/ 0 w 1804366"/>
                    <a:gd name="connsiteY5" fmla="*/ 0 h 1465113"/>
                    <a:gd name="connsiteX0" fmla="*/ 0 w 1804366"/>
                    <a:gd name="connsiteY0" fmla="*/ 0 h 1465730"/>
                    <a:gd name="connsiteX1" fmla="*/ 1804366 w 1804366"/>
                    <a:gd name="connsiteY1" fmla="*/ 0 h 1465730"/>
                    <a:gd name="connsiteX2" fmla="*/ 1804366 w 1804366"/>
                    <a:gd name="connsiteY2" fmla="*/ 1465113 h 1465730"/>
                    <a:gd name="connsiteX3" fmla="*/ 1372560 w 1804366"/>
                    <a:gd name="connsiteY3" fmla="*/ 1465730 h 1465730"/>
                    <a:gd name="connsiteX4" fmla="*/ 599354 w 1804366"/>
                    <a:gd name="connsiteY4" fmla="*/ 1459006 h 1465730"/>
                    <a:gd name="connsiteX5" fmla="*/ 0 w 1804366"/>
                    <a:gd name="connsiteY5" fmla="*/ 1465113 h 1465730"/>
                    <a:gd name="connsiteX6" fmla="*/ 0 w 1804366"/>
                    <a:gd name="connsiteY6" fmla="*/ 0 h 1465730"/>
                    <a:gd name="connsiteX0" fmla="*/ 0 w 1804366"/>
                    <a:gd name="connsiteY0" fmla="*/ 0 h 1465730"/>
                    <a:gd name="connsiteX1" fmla="*/ 1804366 w 1804366"/>
                    <a:gd name="connsiteY1" fmla="*/ 0 h 1465730"/>
                    <a:gd name="connsiteX2" fmla="*/ 1804366 w 1804366"/>
                    <a:gd name="connsiteY2" fmla="*/ 1465113 h 1465730"/>
                    <a:gd name="connsiteX3" fmla="*/ 1372560 w 1804366"/>
                    <a:gd name="connsiteY3" fmla="*/ 1465730 h 1465730"/>
                    <a:gd name="connsiteX4" fmla="*/ 908637 w 1804366"/>
                    <a:gd name="connsiteY4" fmla="*/ 1465729 h 1465730"/>
                    <a:gd name="connsiteX5" fmla="*/ 599354 w 1804366"/>
                    <a:gd name="connsiteY5" fmla="*/ 1459006 h 1465730"/>
                    <a:gd name="connsiteX6" fmla="*/ 0 w 1804366"/>
                    <a:gd name="connsiteY6" fmla="*/ 1465113 h 1465730"/>
                    <a:gd name="connsiteX7" fmla="*/ 0 w 1804366"/>
                    <a:gd name="connsiteY7" fmla="*/ 0 h 1465730"/>
                    <a:gd name="connsiteX0" fmla="*/ 908637 w 1804366"/>
                    <a:gd name="connsiteY0" fmla="*/ 1465729 h 1557169"/>
                    <a:gd name="connsiteX1" fmla="*/ 599354 w 1804366"/>
                    <a:gd name="connsiteY1" fmla="*/ 1459006 h 1557169"/>
                    <a:gd name="connsiteX2" fmla="*/ 0 w 1804366"/>
                    <a:gd name="connsiteY2" fmla="*/ 1465113 h 1557169"/>
                    <a:gd name="connsiteX3" fmla="*/ 0 w 1804366"/>
                    <a:gd name="connsiteY3" fmla="*/ 0 h 1557169"/>
                    <a:gd name="connsiteX4" fmla="*/ 1804366 w 1804366"/>
                    <a:gd name="connsiteY4" fmla="*/ 0 h 1557169"/>
                    <a:gd name="connsiteX5" fmla="*/ 1804366 w 1804366"/>
                    <a:gd name="connsiteY5" fmla="*/ 1465113 h 1557169"/>
                    <a:gd name="connsiteX6" fmla="*/ 1372560 w 1804366"/>
                    <a:gd name="connsiteY6" fmla="*/ 1465730 h 1557169"/>
                    <a:gd name="connsiteX7" fmla="*/ 1000077 w 1804366"/>
                    <a:gd name="connsiteY7" fmla="*/ 1557169 h 1557169"/>
                    <a:gd name="connsiteX0" fmla="*/ 908637 w 1804366"/>
                    <a:gd name="connsiteY0" fmla="*/ 1465729 h 1465730"/>
                    <a:gd name="connsiteX1" fmla="*/ 599354 w 1804366"/>
                    <a:gd name="connsiteY1" fmla="*/ 1459006 h 1465730"/>
                    <a:gd name="connsiteX2" fmla="*/ 0 w 1804366"/>
                    <a:gd name="connsiteY2" fmla="*/ 1465113 h 1465730"/>
                    <a:gd name="connsiteX3" fmla="*/ 0 w 1804366"/>
                    <a:gd name="connsiteY3" fmla="*/ 0 h 1465730"/>
                    <a:gd name="connsiteX4" fmla="*/ 1804366 w 1804366"/>
                    <a:gd name="connsiteY4" fmla="*/ 0 h 1465730"/>
                    <a:gd name="connsiteX5" fmla="*/ 1804366 w 1804366"/>
                    <a:gd name="connsiteY5" fmla="*/ 1465113 h 1465730"/>
                    <a:gd name="connsiteX6" fmla="*/ 1372560 w 1804366"/>
                    <a:gd name="connsiteY6" fmla="*/ 1465730 h 1465730"/>
                    <a:gd name="connsiteX0" fmla="*/ 599354 w 1804366"/>
                    <a:gd name="connsiteY0" fmla="*/ 1459006 h 1465730"/>
                    <a:gd name="connsiteX1" fmla="*/ 0 w 1804366"/>
                    <a:gd name="connsiteY1" fmla="*/ 1465113 h 1465730"/>
                    <a:gd name="connsiteX2" fmla="*/ 0 w 1804366"/>
                    <a:gd name="connsiteY2" fmla="*/ 0 h 1465730"/>
                    <a:gd name="connsiteX3" fmla="*/ 1804366 w 1804366"/>
                    <a:gd name="connsiteY3" fmla="*/ 0 h 1465730"/>
                    <a:gd name="connsiteX4" fmla="*/ 1804366 w 1804366"/>
                    <a:gd name="connsiteY4" fmla="*/ 1465113 h 1465730"/>
                    <a:gd name="connsiteX5" fmla="*/ 1372560 w 1804366"/>
                    <a:gd name="connsiteY5" fmla="*/ 1465730 h 1465730"/>
                    <a:gd name="connsiteX0" fmla="*/ 599354 w 1804366"/>
                    <a:gd name="connsiteY0" fmla="*/ 1459006 h 1465730"/>
                    <a:gd name="connsiteX1" fmla="*/ 478191 w 1804366"/>
                    <a:gd name="connsiteY1" fmla="*/ 1460686 h 1465730"/>
                    <a:gd name="connsiteX2" fmla="*/ 0 w 1804366"/>
                    <a:gd name="connsiteY2" fmla="*/ 1465113 h 1465730"/>
                    <a:gd name="connsiteX3" fmla="*/ 0 w 1804366"/>
                    <a:gd name="connsiteY3" fmla="*/ 0 h 1465730"/>
                    <a:gd name="connsiteX4" fmla="*/ 1804366 w 1804366"/>
                    <a:gd name="connsiteY4" fmla="*/ 0 h 1465730"/>
                    <a:gd name="connsiteX5" fmla="*/ 1804366 w 1804366"/>
                    <a:gd name="connsiteY5" fmla="*/ 1465113 h 1465730"/>
                    <a:gd name="connsiteX6" fmla="*/ 1372560 w 1804366"/>
                    <a:gd name="connsiteY6" fmla="*/ 1465730 h 1465730"/>
                    <a:gd name="connsiteX0" fmla="*/ 478191 w 1804366"/>
                    <a:gd name="connsiteY0" fmla="*/ 1460686 h 1465730"/>
                    <a:gd name="connsiteX1" fmla="*/ 0 w 1804366"/>
                    <a:gd name="connsiteY1" fmla="*/ 1465113 h 1465730"/>
                    <a:gd name="connsiteX2" fmla="*/ 0 w 1804366"/>
                    <a:gd name="connsiteY2" fmla="*/ 0 h 1465730"/>
                    <a:gd name="connsiteX3" fmla="*/ 1804366 w 1804366"/>
                    <a:gd name="connsiteY3" fmla="*/ 0 h 1465730"/>
                    <a:gd name="connsiteX4" fmla="*/ 1804366 w 1804366"/>
                    <a:gd name="connsiteY4" fmla="*/ 1465113 h 1465730"/>
                    <a:gd name="connsiteX5" fmla="*/ 1372560 w 1804366"/>
                    <a:gd name="connsiteY5" fmla="*/ 1465730 h 1465730"/>
                    <a:gd name="connsiteX0" fmla="*/ 478191 w 1804366"/>
                    <a:gd name="connsiteY0" fmla="*/ 1460686 h 1465730"/>
                    <a:gd name="connsiteX1" fmla="*/ 0 w 1804366"/>
                    <a:gd name="connsiteY1" fmla="*/ 1465113 h 1465730"/>
                    <a:gd name="connsiteX2" fmla="*/ 0 w 1804366"/>
                    <a:gd name="connsiteY2" fmla="*/ 0 h 1465730"/>
                    <a:gd name="connsiteX3" fmla="*/ 1804366 w 1804366"/>
                    <a:gd name="connsiteY3" fmla="*/ 0 h 1465730"/>
                    <a:gd name="connsiteX4" fmla="*/ 1804366 w 1804366"/>
                    <a:gd name="connsiteY4" fmla="*/ 1465113 h 1465730"/>
                    <a:gd name="connsiteX5" fmla="*/ 1372560 w 1804366"/>
                    <a:gd name="connsiteY5" fmla="*/ 1465730 h 1465730"/>
                    <a:gd name="connsiteX6" fmla="*/ 478191 w 1804366"/>
                    <a:gd name="connsiteY6" fmla="*/ 1460686 h 1465730"/>
                    <a:gd name="connsiteX0" fmla="*/ 478191 w 1804366"/>
                    <a:gd name="connsiteY0" fmla="*/ 1460686 h 1465730"/>
                    <a:gd name="connsiteX1" fmla="*/ 0 w 1804366"/>
                    <a:gd name="connsiteY1" fmla="*/ 1465113 h 1465730"/>
                    <a:gd name="connsiteX2" fmla="*/ 0 w 1804366"/>
                    <a:gd name="connsiteY2" fmla="*/ 0 h 1465730"/>
                    <a:gd name="connsiteX3" fmla="*/ 1804366 w 1804366"/>
                    <a:gd name="connsiteY3" fmla="*/ 0 h 1465730"/>
                    <a:gd name="connsiteX4" fmla="*/ 1804366 w 1804366"/>
                    <a:gd name="connsiteY4" fmla="*/ 1465113 h 1465730"/>
                    <a:gd name="connsiteX5" fmla="*/ 1372560 w 1804366"/>
                    <a:gd name="connsiteY5" fmla="*/ 1465730 h 1465730"/>
                    <a:gd name="connsiteX6" fmla="*/ 646919 w 1804366"/>
                    <a:gd name="connsiteY6" fmla="*/ 1460066 h 1465730"/>
                    <a:gd name="connsiteX7" fmla="*/ 478191 w 1804366"/>
                    <a:gd name="connsiteY7" fmla="*/ 1460686 h 1465730"/>
                    <a:gd name="connsiteX0" fmla="*/ 478191 w 1804366"/>
                    <a:gd name="connsiteY0" fmla="*/ 1460686 h 1465973"/>
                    <a:gd name="connsiteX1" fmla="*/ 0 w 1804366"/>
                    <a:gd name="connsiteY1" fmla="*/ 1465113 h 1465973"/>
                    <a:gd name="connsiteX2" fmla="*/ 0 w 1804366"/>
                    <a:gd name="connsiteY2" fmla="*/ 0 h 1465973"/>
                    <a:gd name="connsiteX3" fmla="*/ 1804366 w 1804366"/>
                    <a:gd name="connsiteY3" fmla="*/ 0 h 1465973"/>
                    <a:gd name="connsiteX4" fmla="*/ 1804366 w 1804366"/>
                    <a:gd name="connsiteY4" fmla="*/ 1465113 h 1465973"/>
                    <a:gd name="connsiteX5" fmla="*/ 1372560 w 1804366"/>
                    <a:gd name="connsiteY5" fmla="*/ 1465730 h 1465973"/>
                    <a:gd name="connsiteX6" fmla="*/ 1190636 w 1804366"/>
                    <a:gd name="connsiteY6" fmla="*/ 1465973 h 1465973"/>
                    <a:gd name="connsiteX7" fmla="*/ 646919 w 1804366"/>
                    <a:gd name="connsiteY7" fmla="*/ 1460066 h 1465973"/>
                    <a:gd name="connsiteX8" fmla="*/ 478191 w 1804366"/>
                    <a:gd name="connsiteY8" fmla="*/ 1460686 h 1465973"/>
                    <a:gd name="connsiteX0" fmla="*/ 478191 w 1804366"/>
                    <a:gd name="connsiteY0" fmla="*/ 1460686 h 1465973"/>
                    <a:gd name="connsiteX1" fmla="*/ 0 w 1804366"/>
                    <a:gd name="connsiteY1" fmla="*/ 1465113 h 1465973"/>
                    <a:gd name="connsiteX2" fmla="*/ 0 w 1804366"/>
                    <a:gd name="connsiteY2" fmla="*/ 0 h 1465973"/>
                    <a:gd name="connsiteX3" fmla="*/ 1804366 w 1804366"/>
                    <a:gd name="connsiteY3" fmla="*/ 0 h 1465973"/>
                    <a:gd name="connsiteX4" fmla="*/ 1804366 w 1804366"/>
                    <a:gd name="connsiteY4" fmla="*/ 1465113 h 1465973"/>
                    <a:gd name="connsiteX5" fmla="*/ 1372560 w 1804366"/>
                    <a:gd name="connsiteY5" fmla="*/ 1465730 h 1465973"/>
                    <a:gd name="connsiteX6" fmla="*/ 1190636 w 1804366"/>
                    <a:gd name="connsiteY6" fmla="*/ 1465973 h 1465973"/>
                    <a:gd name="connsiteX7" fmla="*/ 883699 w 1804366"/>
                    <a:gd name="connsiteY7" fmla="*/ 1461247 h 1465973"/>
                    <a:gd name="connsiteX8" fmla="*/ 646919 w 1804366"/>
                    <a:gd name="connsiteY8" fmla="*/ 1460066 h 1465973"/>
                    <a:gd name="connsiteX9" fmla="*/ 478191 w 1804366"/>
                    <a:gd name="connsiteY9" fmla="*/ 1460686 h 1465973"/>
                    <a:gd name="connsiteX0" fmla="*/ 883699 w 1804366"/>
                    <a:gd name="connsiteY0" fmla="*/ 1461247 h 1506618"/>
                    <a:gd name="connsiteX1" fmla="*/ 646919 w 1804366"/>
                    <a:gd name="connsiteY1" fmla="*/ 1460066 h 1506618"/>
                    <a:gd name="connsiteX2" fmla="*/ 478191 w 1804366"/>
                    <a:gd name="connsiteY2" fmla="*/ 1460686 h 1506618"/>
                    <a:gd name="connsiteX3" fmla="*/ 0 w 1804366"/>
                    <a:gd name="connsiteY3" fmla="*/ 1465113 h 1506618"/>
                    <a:gd name="connsiteX4" fmla="*/ 0 w 1804366"/>
                    <a:gd name="connsiteY4" fmla="*/ 0 h 1506618"/>
                    <a:gd name="connsiteX5" fmla="*/ 1804366 w 1804366"/>
                    <a:gd name="connsiteY5" fmla="*/ 0 h 1506618"/>
                    <a:gd name="connsiteX6" fmla="*/ 1804366 w 1804366"/>
                    <a:gd name="connsiteY6" fmla="*/ 1465113 h 1506618"/>
                    <a:gd name="connsiteX7" fmla="*/ 1372560 w 1804366"/>
                    <a:gd name="connsiteY7" fmla="*/ 1465730 h 1506618"/>
                    <a:gd name="connsiteX8" fmla="*/ 1190636 w 1804366"/>
                    <a:gd name="connsiteY8" fmla="*/ 1465973 h 1506618"/>
                    <a:gd name="connsiteX9" fmla="*/ 967887 w 1804366"/>
                    <a:gd name="connsiteY9" fmla="*/ 1506618 h 1506618"/>
                    <a:gd name="connsiteX0" fmla="*/ 883699 w 1804366"/>
                    <a:gd name="connsiteY0" fmla="*/ 1461247 h 1509840"/>
                    <a:gd name="connsiteX1" fmla="*/ 646919 w 1804366"/>
                    <a:gd name="connsiteY1" fmla="*/ 1460066 h 1509840"/>
                    <a:gd name="connsiteX2" fmla="*/ 478191 w 1804366"/>
                    <a:gd name="connsiteY2" fmla="*/ 1460686 h 1509840"/>
                    <a:gd name="connsiteX3" fmla="*/ 0 w 1804366"/>
                    <a:gd name="connsiteY3" fmla="*/ 1465113 h 1509840"/>
                    <a:gd name="connsiteX4" fmla="*/ 0 w 1804366"/>
                    <a:gd name="connsiteY4" fmla="*/ 0 h 1509840"/>
                    <a:gd name="connsiteX5" fmla="*/ 1804366 w 1804366"/>
                    <a:gd name="connsiteY5" fmla="*/ 0 h 1509840"/>
                    <a:gd name="connsiteX6" fmla="*/ 1804366 w 1804366"/>
                    <a:gd name="connsiteY6" fmla="*/ 1465113 h 1509840"/>
                    <a:gd name="connsiteX7" fmla="*/ 1372560 w 1804366"/>
                    <a:gd name="connsiteY7" fmla="*/ 1465730 h 1509840"/>
                    <a:gd name="connsiteX8" fmla="*/ 1190636 w 1804366"/>
                    <a:gd name="connsiteY8" fmla="*/ 1465973 h 1509840"/>
                    <a:gd name="connsiteX9" fmla="*/ 967887 w 1804366"/>
                    <a:gd name="connsiteY9" fmla="*/ 1506618 h 1509840"/>
                    <a:gd name="connsiteX10" fmla="*/ 971395 w 1804366"/>
                    <a:gd name="connsiteY10" fmla="*/ 1507327 h 1509840"/>
                    <a:gd name="connsiteX0" fmla="*/ 646919 w 1804366"/>
                    <a:gd name="connsiteY0" fmla="*/ 1460066 h 1509840"/>
                    <a:gd name="connsiteX1" fmla="*/ 478191 w 1804366"/>
                    <a:gd name="connsiteY1" fmla="*/ 1460686 h 1509840"/>
                    <a:gd name="connsiteX2" fmla="*/ 0 w 1804366"/>
                    <a:gd name="connsiteY2" fmla="*/ 1465113 h 1509840"/>
                    <a:gd name="connsiteX3" fmla="*/ 0 w 1804366"/>
                    <a:gd name="connsiteY3" fmla="*/ 0 h 1509840"/>
                    <a:gd name="connsiteX4" fmla="*/ 1804366 w 1804366"/>
                    <a:gd name="connsiteY4" fmla="*/ 0 h 1509840"/>
                    <a:gd name="connsiteX5" fmla="*/ 1804366 w 1804366"/>
                    <a:gd name="connsiteY5" fmla="*/ 1465113 h 1509840"/>
                    <a:gd name="connsiteX6" fmla="*/ 1372560 w 1804366"/>
                    <a:gd name="connsiteY6" fmla="*/ 1465730 h 1509840"/>
                    <a:gd name="connsiteX7" fmla="*/ 1190636 w 1804366"/>
                    <a:gd name="connsiteY7" fmla="*/ 1465973 h 1509840"/>
                    <a:gd name="connsiteX8" fmla="*/ 967887 w 1804366"/>
                    <a:gd name="connsiteY8" fmla="*/ 1506618 h 1509840"/>
                    <a:gd name="connsiteX9" fmla="*/ 971395 w 1804366"/>
                    <a:gd name="connsiteY9" fmla="*/ 1507327 h 1509840"/>
                    <a:gd name="connsiteX0" fmla="*/ 646919 w 1804366"/>
                    <a:gd name="connsiteY0" fmla="*/ 1460066 h 1506618"/>
                    <a:gd name="connsiteX1" fmla="*/ 478191 w 1804366"/>
                    <a:gd name="connsiteY1" fmla="*/ 1460686 h 1506618"/>
                    <a:gd name="connsiteX2" fmla="*/ 0 w 1804366"/>
                    <a:gd name="connsiteY2" fmla="*/ 1465113 h 1506618"/>
                    <a:gd name="connsiteX3" fmla="*/ 0 w 1804366"/>
                    <a:gd name="connsiteY3" fmla="*/ 0 h 1506618"/>
                    <a:gd name="connsiteX4" fmla="*/ 1804366 w 1804366"/>
                    <a:gd name="connsiteY4" fmla="*/ 0 h 1506618"/>
                    <a:gd name="connsiteX5" fmla="*/ 1804366 w 1804366"/>
                    <a:gd name="connsiteY5" fmla="*/ 1465113 h 1506618"/>
                    <a:gd name="connsiteX6" fmla="*/ 1372560 w 1804366"/>
                    <a:gd name="connsiteY6" fmla="*/ 1465730 h 1506618"/>
                    <a:gd name="connsiteX7" fmla="*/ 1190636 w 1804366"/>
                    <a:gd name="connsiteY7" fmla="*/ 1465973 h 1506618"/>
                    <a:gd name="connsiteX8" fmla="*/ 967887 w 1804366"/>
                    <a:gd name="connsiteY8" fmla="*/ 1506618 h 1506618"/>
                    <a:gd name="connsiteX0" fmla="*/ 646919 w 1804366"/>
                    <a:gd name="connsiteY0" fmla="*/ 1460066 h 1465973"/>
                    <a:gd name="connsiteX1" fmla="*/ 478191 w 1804366"/>
                    <a:gd name="connsiteY1" fmla="*/ 1460686 h 1465973"/>
                    <a:gd name="connsiteX2" fmla="*/ 0 w 1804366"/>
                    <a:gd name="connsiteY2" fmla="*/ 1465113 h 1465973"/>
                    <a:gd name="connsiteX3" fmla="*/ 0 w 1804366"/>
                    <a:gd name="connsiteY3" fmla="*/ 0 h 1465973"/>
                    <a:gd name="connsiteX4" fmla="*/ 1804366 w 1804366"/>
                    <a:gd name="connsiteY4" fmla="*/ 0 h 1465973"/>
                    <a:gd name="connsiteX5" fmla="*/ 1804366 w 1804366"/>
                    <a:gd name="connsiteY5" fmla="*/ 1465113 h 1465973"/>
                    <a:gd name="connsiteX6" fmla="*/ 1372560 w 1804366"/>
                    <a:gd name="connsiteY6" fmla="*/ 1465730 h 1465973"/>
                    <a:gd name="connsiteX7" fmla="*/ 1190636 w 1804366"/>
                    <a:gd name="connsiteY7" fmla="*/ 1465973 h 1465973"/>
                    <a:gd name="connsiteX0" fmla="*/ 646919 w 1804366"/>
                    <a:gd name="connsiteY0" fmla="*/ 1460066 h 1468151"/>
                    <a:gd name="connsiteX1" fmla="*/ 478191 w 1804366"/>
                    <a:gd name="connsiteY1" fmla="*/ 1460686 h 1468151"/>
                    <a:gd name="connsiteX2" fmla="*/ 0 w 1804366"/>
                    <a:gd name="connsiteY2" fmla="*/ 1465113 h 1468151"/>
                    <a:gd name="connsiteX3" fmla="*/ 0 w 1804366"/>
                    <a:gd name="connsiteY3" fmla="*/ 0 h 1468151"/>
                    <a:gd name="connsiteX4" fmla="*/ 1804366 w 1804366"/>
                    <a:gd name="connsiteY4" fmla="*/ 0 h 1468151"/>
                    <a:gd name="connsiteX5" fmla="*/ 1804366 w 1804366"/>
                    <a:gd name="connsiteY5" fmla="*/ 1465113 h 1468151"/>
                    <a:gd name="connsiteX6" fmla="*/ 1372560 w 1804366"/>
                    <a:gd name="connsiteY6" fmla="*/ 1465730 h 1468151"/>
                    <a:gd name="connsiteX7" fmla="*/ 1095140 w 1804366"/>
                    <a:gd name="connsiteY7" fmla="*/ 1468151 h 1468151"/>
                    <a:gd name="connsiteX0" fmla="*/ 751778 w 1804366"/>
                    <a:gd name="connsiteY0" fmla="*/ 1464422 h 1468151"/>
                    <a:gd name="connsiteX1" fmla="*/ 478191 w 1804366"/>
                    <a:gd name="connsiteY1" fmla="*/ 1460686 h 1468151"/>
                    <a:gd name="connsiteX2" fmla="*/ 0 w 1804366"/>
                    <a:gd name="connsiteY2" fmla="*/ 1465113 h 1468151"/>
                    <a:gd name="connsiteX3" fmla="*/ 0 w 1804366"/>
                    <a:gd name="connsiteY3" fmla="*/ 0 h 1468151"/>
                    <a:gd name="connsiteX4" fmla="*/ 1804366 w 1804366"/>
                    <a:gd name="connsiteY4" fmla="*/ 0 h 1468151"/>
                    <a:gd name="connsiteX5" fmla="*/ 1804366 w 1804366"/>
                    <a:gd name="connsiteY5" fmla="*/ 1465113 h 1468151"/>
                    <a:gd name="connsiteX6" fmla="*/ 1372560 w 1804366"/>
                    <a:gd name="connsiteY6" fmla="*/ 1465730 h 1468151"/>
                    <a:gd name="connsiteX7" fmla="*/ 1095140 w 1804366"/>
                    <a:gd name="connsiteY7" fmla="*/ 1468151 h 1468151"/>
                    <a:gd name="connsiteX0" fmla="*/ 751778 w 1804366"/>
                    <a:gd name="connsiteY0" fmla="*/ 1464422 h 1468151"/>
                    <a:gd name="connsiteX1" fmla="*/ 478191 w 1804366"/>
                    <a:gd name="connsiteY1" fmla="*/ 1460686 h 1468151"/>
                    <a:gd name="connsiteX2" fmla="*/ 0 w 1804366"/>
                    <a:gd name="connsiteY2" fmla="*/ 1465113 h 1468151"/>
                    <a:gd name="connsiteX3" fmla="*/ 0 w 1804366"/>
                    <a:gd name="connsiteY3" fmla="*/ 0 h 1468151"/>
                    <a:gd name="connsiteX4" fmla="*/ 1804366 w 1804366"/>
                    <a:gd name="connsiteY4" fmla="*/ 0 h 1468151"/>
                    <a:gd name="connsiteX5" fmla="*/ 1804366 w 1804366"/>
                    <a:gd name="connsiteY5" fmla="*/ 1465113 h 1468151"/>
                    <a:gd name="connsiteX6" fmla="*/ 1372560 w 1804366"/>
                    <a:gd name="connsiteY6" fmla="*/ 1465730 h 1468151"/>
                    <a:gd name="connsiteX7" fmla="*/ 1095140 w 1804366"/>
                    <a:gd name="connsiteY7" fmla="*/ 1468151 h 1468151"/>
                    <a:gd name="connsiteX0" fmla="*/ 749906 w 1804366"/>
                    <a:gd name="connsiteY0" fmla="*/ 1457889 h 1468151"/>
                    <a:gd name="connsiteX1" fmla="*/ 478191 w 1804366"/>
                    <a:gd name="connsiteY1" fmla="*/ 1460686 h 1468151"/>
                    <a:gd name="connsiteX2" fmla="*/ 0 w 1804366"/>
                    <a:gd name="connsiteY2" fmla="*/ 1465113 h 1468151"/>
                    <a:gd name="connsiteX3" fmla="*/ 0 w 1804366"/>
                    <a:gd name="connsiteY3" fmla="*/ 0 h 1468151"/>
                    <a:gd name="connsiteX4" fmla="*/ 1804366 w 1804366"/>
                    <a:gd name="connsiteY4" fmla="*/ 0 h 1468151"/>
                    <a:gd name="connsiteX5" fmla="*/ 1804366 w 1804366"/>
                    <a:gd name="connsiteY5" fmla="*/ 1465113 h 1468151"/>
                    <a:gd name="connsiteX6" fmla="*/ 1372560 w 1804366"/>
                    <a:gd name="connsiteY6" fmla="*/ 1465730 h 1468151"/>
                    <a:gd name="connsiteX7" fmla="*/ 1095140 w 1804366"/>
                    <a:gd name="connsiteY7" fmla="*/ 1468151 h 1468151"/>
                    <a:gd name="connsiteX0" fmla="*/ 751418 w 1804366"/>
                    <a:gd name="connsiteY0" fmla="*/ 1461004 h 1468151"/>
                    <a:gd name="connsiteX1" fmla="*/ 478191 w 1804366"/>
                    <a:gd name="connsiteY1" fmla="*/ 1460686 h 1468151"/>
                    <a:gd name="connsiteX2" fmla="*/ 0 w 1804366"/>
                    <a:gd name="connsiteY2" fmla="*/ 1465113 h 1468151"/>
                    <a:gd name="connsiteX3" fmla="*/ 0 w 1804366"/>
                    <a:gd name="connsiteY3" fmla="*/ 0 h 1468151"/>
                    <a:gd name="connsiteX4" fmla="*/ 1804366 w 1804366"/>
                    <a:gd name="connsiteY4" fmla="*/ 0 h 1468151"/>
                    <a:gd name="connsiteX5" fmla="*/ 1804366 w 1804366"/>
                    <a:gd name="connsiteY5" fmla="*/ 1465113 h 1468151"/>
                    <a:gd name="connsiteX6" fmla="*/ 1372560 w 1804366"/>
                    <a:gd name="connsiteY6" fmla="*/ 1465730 h 1468151"/>
                    <a:gd name="connsiteX7" fmla="*/ 1095140 w 1804366"/>
                    <a:gd name="connsiteY7" fmla="*/ 1468151 h 1468151"/>
                    <a:gd name="connsiteX0" fmla="*/ 751418 w 1804366"/>
                    <a:gd name="connsiteY0" fmla="*/ 1461004 h 1465730"/>
                    <a:gd name="connsiteX1" fmla="*/ 478191 w 1804366"/>
                    <a:gd name="connsiteY1" fmla="*/ 1460686 h 1465730"/>
                    <a:gd name="connsiteX2" fmla="*/ 0 w 1804366"/>
                    <a:gd name="connsiteY2" fmla="*/ 1465113 h 1465730"/>
                    <a:gd name="connsiteX3" fmla="*/ 0 w 1804366"/>
                    <a:gd name="connsiteY3" fmla="*/ 0 h 1465730"/>
                    <a:gd name="connsiteX4" fmla="*/ 1804366 w 1804366"/>
                    <a:gd name="connsiteY4" fmla="*/ 0 h 1465730"/>
                    <a:gd name="connsiteX5" fmla="*/ 1804366 w 1804366"/>
                    <a:gd name="connsiteY5" fmla="*/ 1465113 h 1465730"/>
                    <a:gd name="connsiteX6" fmla="*/ 1372560 w 1804366"/>
                    <a:gd name="connsiteY6" fmla="*/ 1465730 h 1465730"/>
                    <a:gd name="connsiteX7" fmla="*/ 1095140 w 1804366"/>
                    <a:gd name="connsiteY7" fmla="*/ 1461921 h 1465730"/>
                    <a:gd name="connsiteX0" fmla="*/ 751418 w 1804366"/>
                    <a:gd name="connsiteY0" fmla="*/ 1461004 h 1465113"/>
                    <a:gd name="connsiteX1" fmla="*/ 478191 w 1804366"/>
                    <a:gd name="connsiteY1" fmla="*/ 1460686 h 1465113"/>
                    <a:gd name="connsiteX2" fmla="*/ 0 w 1804366"/>
                    <a:gd name="connsiteY2" fmla="*/ 1465113 h 1465113"/>
                    <a:gd name="connsiteX3" fmla="*/ 0 w 1804366"/>
                    <a:gd name="connsiteY3" fmla="*/ 0 h 1465113"/>
                    <a:gd name="connsiteX4" fmla="*/ 1804366 w 1804366"/>
                    <a:gd name="connsiteY4" fmla="*/ 0 h 1465113"/>
                    <a:gd name="connsiteX5" fmla="*/ 1804366 w 1804366"/>
                    <a:gd name="connsiteY5" fmla="*/ 1465113 h 1465113"/>
                    <a:gd name="connsiteX6" fmla="*/ 1095140 w 1804366"/>
                    <a:gd name="connsiteY6" fmla="*/ 1461921 h 1465113"/>
                    <a:gd name="connsiteX0" fmla="*/ 751418 w 1804366"/>
                    <a:gd name="connsiteY0" fmla="*/ 1461004 h 1465113"/>
                    <a:gd name="connsiteX1" fmla="*/ 0 w 1804366"/>
                    <a:gd name="connsiteY1" fmla="*/ 1465113 h 1465113"/>
                    <a:gd name="connsiteX2" fmla="*/ 0 w 1804366"/>
                    <a:gd name="connsiteY2" fmla="*/ 0 h 1465113"/>
                    <a:gd name="connsiteX3" fmla="*/ 1804366 w 1804366"/>
                    <a:gd name="connsiteY3" fmla="*/ 0 h 1465113"/>
                    <a:gd name="connsiteX4" fmla="*/ 1804366 w 1804366"/>
                    <a:gd name="connsiteY4" fmla="*/ 1465113 h 1465113"/>
                    <a:gd name="connsiteX5" fmla="*/ 1095140 w 1804366"/>
                    <a:gd name="connsiteY5" fmla="*/ 1461921 h 1465113"/>
                    <a:gd name="connsiteX0" fmla="*/ 751418 w 1804999"/>
                    <a:gd name="connsiteY0" fmla="*/ 1461004 h 1465113"/>
                    <a:gd name="connsiteX1" fmla="*/ 0 w 1804999"/>
                    <a:gd name="connsiteY1" fmla="*/ 1465113 h 1465113"/>
                    <a:gd name="connsiteX2" fmla="*/ 0 w 1804999"/>
                    <a:gd name="connsiteY2" fmla="*/ 0 h 1465113"/>
                    <a:gd name="connsiteX3" fmla="*/ 1804366 w 1804999"/>
                    <a:gd name="connsiteY3" fmla="*/ 0 h 1465113"/>
                    <a:gd name="connsiteX4" fmla="*/ 1804999 w 1804999"/>
                    <a:gd name="connsiteY4" fmla="*/ 689017 h 1465113"/>
                    <a:gd name="connsiteX5" fmla="*/ 1804366 w 1804999"/>
                    <a:gd name="connsiteY5" fmla="*/ 1465113 h 1465113"/>
                    <a:gd name="connsiteX6" fmla="*/ 1095140 w 1804999"/>
                    <a:gd name="connsiteY6" fmla="*/ 1461921 h 1465113"/>
                    <a:gd name="connsiteX0" fmla="*/ 751418 w 1804999"/>
                    <a:gd name="connsiteY0" fmla="*/ 1461004 h 1465113"/>
                    <a:gd name="connsiteX1" fmla="*/ 0 w 1804999"/>
                    <a:gd name="connsiteY1" fmla="*/ 1465113 h 1465113"/>
                    <a:gd name="connsiteX2" fmla="*/ 0 w 1804999"/>
                    <a:gd name="connsiteY2" fmla="*/ 0 h 1465113"/>
                    <a:gd name="connsiteX3" fmla="*/ 1804366 w 1804999"/>
                    <a:gd name="connsiteY3" fmla="*/ 0 h 1465113"/>
                    <a:gd name="connsiteX4" fmla="*/ 1804998 w 1804999"/>
                    <a:gd name="connsiteY4" fmla="*/ 379051 h 1465113"/>
                    <a:gd name="connsiteX5" fmla="*/ 1804999 w 1804999"/>
                    <a:gd name="connsiteY5" fmla="*/ 689017 h 1465113"/>
                    <a:gd name="connsiteX6" fmla="*/ 1804366 w 1804999"/>
                    <a:gd name="connsiteY6" fmla="*/ 1465113 h 1465113"/>
                    <a:gd name="connsiteX7" fmla="*/ 1095140 w 1804999"/>
                    <a:gd name="connsiteY7" fmla="*/ 1461921 h 1465113"/>
                    <a:gd name="connsiteX0" fmla="*/ 751418 w 1805045"/>
                    <a:gd name="connsiteY0" fmla="*/ 1461004 h 1465113"/>
                    <a:gd name="connsiteX1" fmla="*/ 0 w 1805045"/>
                    <a:gd name="connsiteY1" fmla="*/ 1465113 h 1465113"/>
                    <a:gd name="connsiteX2" fmla="*/ 0 w 1805045"/>
                    <a:gd name="connsiteY2" fmla="*/ 0 h 1465113"/>
                    <a:gd name="connsiteX3" fmla="*/ 1804366 w 1805045"/>
                    <a:gd name="connsiteY3" fmla="*/ 0 h 1465113"/>
                    <a:gd name="connsiteX4" fmla="*/ 1804998 w 1805045"/>
                    <a:gd name="connsiteY4" fmla="*/ 379051 h 1465113"/>
                    <a:gd name="connsiteX5" fmla="*/ 1804998 w 1805045"/>
                    <a:gd name="connsiteY5" fmla="*/ 569081 h 1465113"/>
                    <a:gd name="connsiteX6" fmla="*/ 1804999 w 1805045"/>
                    <a:gd name="connsiteY6" fmla="*/ 689017 h 1465113"/>
                    <a:gd name="connsiteX7" fmla="*/ 1804366 w 1805045"/>
                    <a:gd name="connsiteY7" fmla="*/ 1465113 h 1465113"/>
                    <a:gd name="connsiteX8" fmla="*/ 1095140 w 1805045"/>
                    <a:gd name="connsiteY8" fmla="*/ 1461921 h 1465113"/>
                    <a:gd name="connsiteX0" fmla="*/ 751418 w 1805044"/>
                    <a:gd name="connsiteY0" fmla="*/ 1461004 h 1465113"/>
                    <a:gd name="connsiteX1" fmla="*/ 0 w 1805044"/>
                    <a:gd name="connsiteY1" fmla="*/ 1465113 h 1465113"/>
                    <a:gd name="connsiteX2" fmla="*/ 0 w 1805044"/>
                    <a:gd name="connsiteY2" fmla="*/ 0 h 1465113"/>
                    <a:gd name="connsiteX3" fmla="*/ 1804366 w 1805044"/>
                    <a:gd name="connsiteY3" fmla="*/ 0 h 1465113"/>
                    <a:gd name="connsiteX4" fmla="*/ 1804998 w 1805044"/>
                    <a:gd name="connsiteY4" fmla="*/ 379051 h 1465113"/>
                    <a:gd name="connsiteX5" fmla="*/ 1804998 w 1805044"/>
                    <a:gd name="connsiteY5" fmla="*/ 569081 h 1465113"/>
                    <a:gd name="connsiteX6" fmla="*/ 1803486 w 1805044"/>
                    <a:gd name="connsiteY6" fmla="*/ 564408 h 1465113"/>
                    <a:gd name="connsiteX7" fmla="*/ 1804999 w 1805044"/>
                    <a:gd name="connsiteY7" fmla="*/ 689017 h 1465113"/>
                    <a:gd name="connsiteX8" fmla="*/ 1804366 w 1805044"/>
                    <a:gd name="connsiteY8" fmla="*/ 1465113 h 1465113"/>
                    <a:gd name="connsiteX9" fmla="*/ 1095140 w 1805044"/>
                    <a:gd name="connsiteY9" fmla="*/ 1461921 h 1465113"/>
                    <a:gd name="connsiteX0" fmla="*/ 751418 w 1805045"/>
                    <a:gd name="connsiteY0" fmla="*/ 1461004 h 1465113"/>
                    <a:gd name="connsiteX1" fmla="*/ 0 w 1805045"/>
                    <a:gd name="connsiteY1" fmla="*/ 1465113 h 1465113"/>
                    <a:gd name="connsiteX2" fmla="*/ 0 w 1805045"/>
                    <a:gd name="connsiteY2" fmla="*/ 0 h 1465113"/>
                    <a:gd name="connsiteX3" fmla="*/ 1804366 w 1805045"/>
                    <a:gd name="connsiteY3" fmla="*/ 0 h 1465113"/>
                    <a:gd name="connsiteX4" fmla="*/ 1804998 w 1805045"/>
                    <a:gd name="connsiteY4" fmla="*/ 379051 h 1465113"/>
                    <a:gd name="connsiteX5" fmla="*/ 1804998 w 1805045"/>
                    <a:gd name="connsiteY5" fmla="*/ 569081 h 1465113"/>
                    <a:gd name="connsiteX6" fmla="*/ 1804999 w 1805045"/>
                    <a:gd name="connsiteY6" fmla="*/ 689017 h 1465113"/>
                    <a:gd name="connsiteX7" fmla="*/ 1804366 w 1805045"/>
                    <a:gd name="connsiteY7" fmla="*/ 1465113 h 1465113"/>
                    <a:gd name="connsiteX8" fmla="*/ 1095140 w 1805045"/>
                    <a:gd name="connsiteY8" fmla="*/ 1461921 h 1465113"/>
                    <a:gd name="connsiteX0" fmla="*/ 751418 w 1805077"/>
                    <a:gd name="connsiteY0" fmla="*/ 1461004 h 1465113"/>
                    <a:gd name="connsiteX1" fmla="*/ 0 w 1805077"/>
                    <a:gd name="connsiteY1" fmla="*/ 1465113 h 1465113"/>
                    <a:gd name="connsiteX2" fmla="*/ 0 w 1805077"/>
                    <a:gd name="connsiteY2" fmla="*/ 0 h 1465113"/>
                    <a:gd name="connsiteX3" fmla="*/ 1804366 w 1805077"/>
                    <a:gd name="connsiteY3" fmla="*/ 0 h 1465113"/>
                    <a:gd name="connsiteX4" fmla="*/ 1804998 w 1805077"/>
                    <a:gd name="connsiteY4" fmla="*/ 379051 h 1465113"/>
                    <a:gd name="connsiteX5" fmla="*/ 1804999 w 1805077"/>
                    <a:gd name="connsiteY5" fmla="*/ 689017 h 1465113"/>
                    <a:gd name="connsiteX6" fmla="*/ 1804366 w 1805077"/>
                    <a:gd name="connsiteY6" fmla="*/ 1465113 h 1465113"/>
                    <a:gd name="connsiteX7" fmla="*/ 1095140 w 1805077"/>
                    <a:gd name="connsiteY7" fmla="*/ 1461921 h 146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5077" h="1465113">
                      <a:moveTo>
                        <a:pt x="751418" y="1461004"/>
                      </a:moveTo>
                      <a:lnTo>
                        <a:pt x="0" y="1465113"/>
                      </a:lnTo>
                      <a:lnTo>
                        <a:pt x="0" y="0"/>
                      </a:lnTo>
                      <a:lnTo>
                        <a:pt x="1804366" y="0"/>
                      </a:lnTo>
                      <a:cubicBezTo>
                        <a:pt x="1804577" y="126350"/>
                        <a:pt x="1804787" y="252701"/>
                        <a:pt x="1804998" y="379051"/>
                      </a:cubicBezTo>
                      <a:cubicBezTo>
                        <a:pt x="1805103" y="493887"/>
                        <a:pt x="1805104" y="508007"/>
                        <a:pt x="1804999" y="689017"/>
                      </a:cubicBezTo>
                      <a:lnTo>
                        <a:pt x="1804366" y="1465113"/>
                      </a:lnTo>
                      <a:lnTo>
                        <a:pt x="1095140" y="1461921"/>
                      </a:lnTo>
                    </a:path>
                  </a:pathLst>
                </a:custGeom>
                <a:noFill/>
                <a:ln w="19050" cap="rnd" cmpd="sng" algn="ctr">
                  <a:solidFill>
                    <a:schemeClr val="accent1"/>
                  </a:solidFill>
                  <a:prstDash val="sysDot"/>
                  <a:miter lim="800000"/>
                  <a:headEnd type="none" w="lg" len="lg"/>
                  <a:tailEnd type="none" w="lg" len="lg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04AD3B4-C9B3-7CCF-6E1C-832019D075BC}"/>
                    </a:ext>
                  </a:extLst>
                </p:cNvPr>
                <p:cNvSpPr txBox="1"/>
                <p:nvPr/>
              </p:nvSpPr>
              <p:spPr>
                <a:xfrm>
                  <a:off x="11584687" y="2733198"/>
                  <a:ext cx="1112984" cy="22916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SCOPE</a:t>
                  </a:r>
                </a:p>
              </p:txBody>
            </p:sp>
          </p:grpSp>
        </p:grpSp>
        <p:sp>
          <p:nvSpPr>
            <p:cNvPr id="11" name="Rectangle: Rounded Corners 339">
              <a:extLst>
                <a:ext uri="{FF2B5EF4-FFF2-40B4-BE49-F238E27FC236}">
                  <a16:creationId xmlns:a16="http://schemas.microsoft.com/office/drawing/2014/main" id="{CF9821C9-B935-5952-9940-7BB590F1022B}"/>
                </a:ext>
              </a:extLst>
            </p:cNvPr>
            <p:cNvSpPr/>
            <p:nvPr/>
          </p:nvSpPr>
          <p:spPr>
            <a:xfrm>
              <a:off x="9152301" y="4009450"/>
              <a:ext cx="1693546" cy="393358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Define network group by define criteria (e.g., vNets w/ tag: Prod)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C86B2F-A3B3-9828-EA63-A1B5761C8D39}"/>
                </a:ext>
              </a:extLst>
            </p:cNvPr>
            <p:cNvSpPr/>
            <p:nvPr/>
          </p:nvSpPr>
          <p:spPr bwMode="auto">
            <a:xfrm>
              <a:off x="7407631" y="3360554"/>
              <a:ext cx="1051904" cy="257425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: Rounded Corners 342">
              <a:extLst>
                <a:ext uri="{FF2B5EF4-FFF2-40B4-BE49-F238E27FC236}">
                  <a16:creationId xmlns:a16="http://schemas.microsoft.com/office/drawing/2014/main" id="{0BEBB56D-7008-54C6-D451-62A1B13C2974}"/>
                </a:ext>
              </a:extLst>
            </p:cNvPr>
            <p:cNvSpPr/>
            <p:nvPr/>
          </p:nvSpPr>
          <p:spPr>
            <a:xfrm>
              <a:off x="7203964" y="4009450"/>
              <a:ext cx="1815799" cy="393358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Define network group by selecting vNets</a:t>
              </a:r>
              <a:endPara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29510-763A-1720-C572-6270FBB17AED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7933583" y="3617979"/>
              <a:ext cx="0" cy="283899"/>
            </a:xfrm>
            <a:prstGeom prst="straightConnector1">
              <a:avLst/>
            </a:prstGeom>
            <a:ln>
              <a:headEnd type="none" w="lg" len="me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355">
              <a:extLst>
                <a:ext uri="{FF2B5EF4-FFF2-40B4-BE49-F238E27FC236}">
                  <a16:creationId xmlns:a16="http://schemas.microsoft.com/office/drawing/2014/main" id="{03BF9395-7A65-78E9-F868-C3E23E0FAA8C}"/>
                </a:ext>
              </a:extLst>
            </p:cNvPr>
            <p:cNvSpPr/>
            <p:nvPr/>
          </p:nvSpPr>
          <p:spPr>
            <a:xfrm>
              <a:off x="7203964" y="4591152"/>
              <a:ext cx="3667173" cy="393358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Apply connectivity and security config and more in the future</a:t>
              </a:r>
              <a:endPara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: Rounded Corners 357">
              <a:extLst>
                <a:ext uri="{FF2B5EF4-FFF2-40B4-BE49-F238E27FC236}">
                  <a16:creationId xmlns:a16="http://schemas.microsoft.com/office/drawing/2014/main" id="{12F1F079-271D-2EFC-38A7-14D535B7A9B5}"/>
                </a:ext>
              </a:extLst>
            </p:cNvPr>
            <p:cNvSpPr/>
            <p:nvPr/>
          </p:nvSpPr>
          <p:spPr>
            <a:xfrm>
              <a:off x="7197821" y="5171494"/>
              <a:ext cx="3667173" cy="393358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Deploy the desired config to the regions and roll forward</a:t>
              </a:r>
              <a:endPara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85E3D6-EC52-822C-A524-BFAFEE5E9576}"/>
                </a:ext>
              </a:extLst>
            </p:cNvPr>
            <p:cNvSpPr/>
            <p:nvPr/>
          </p:nvSpPr>
          <p:spPr bwMode="auto">
            <a:xfrm>
              <a:off x="8618592" y="3360554"/>
              <a:ext cx="2021599" cy="257425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316F2A0-2B9F-F7C4-C5AD-E32E557790D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9629391" y="3617979"/>
              <a:ext cx="1" cy="283177"/>
            </a:xfrm>
            <a:prstGeom prst="straightConnector1">
              <a:avLst/>
            </a:prstGeom>
            <a:ln>
              <a:headEnd type="none" w="lg" len="me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64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EFA6D9-C354-1E4D-9DB8-5334A6E171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4137" y="1427514"/>
            <a:ext cx="5959387" cy="5091307"/>
          </a:xfrm>
        </p:spPr>
        <p:txBody>
          <a:bodyPr/>
          <a:lstStyle/>
          <a:p>
            <a:r>
              <a:rPr lang="en-US" sz="1600" dirty="0" err="1">
                <a:solidFill>
                  <a:schemeClr val="tx1"/>
                </a:solidFill>
              </a:rPr>
              <a:t>Łatwe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tworzenie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nowych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topologii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sieciowych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Łatwiejsze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zarządzanie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kompleksowymi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konfiguracjami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sieciowymi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Opcje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konfiguracji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Hub and Spoke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Mesh (Nie ma </a:t>
            </a:r>
            <a:r>
              <a:rPr lang="en-US" sz="1600" dirty="0" err="1">
                <a:solidFill>
                  <a:schemeClr val="tx1"/>
                </a:solidFill>
              </a:rPr>
              <a:t>peeringu</a:t>
            </a:r>
            <a:r>
              <a:rPr lang="en-US" sz="1600" dirty="0">
                <a:solidFill>
                  <a:schemeClr val="tx1"/>
                </a:solidFill>
              </a:rPr>
              <a:t> – </a:t>
            </a:r>
            <a:r>
              <a:rPr lang="en-US" sz="1600" dirty="0" err="1">
                <a:solidFill>
                  <a:schemeClr val="tx1"/>
                </a:solidFill>
              </a:rPr>
              <a:t>tylko</a:t>
            </a:r>
            <a:r>
              <a:rPr lang="en-US" sz="1600" dirty="0">
                <a:solidFill>
                  <a:schemeClr val="tx1"/>
                </a:solidFill>
              </a:rPr>
              <a:t> connect group)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Hub and Spoke Mesh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Skalowanie</a:t>
            </a:r>
            <a:r>
              <a:rPr lang="en-US" sz="1600" dirty="0">
                <a:solidFill>
                  <a:schemeClr val="tx1"/>
                </a:solidFill>
              </a:rPr>
              <a:t> do 1000+ </a:t>
            </a:r>
            <a:r>
              <a:rPr lang="en-US" sz="1600" dirty="0" err="1">
                <a:solidFill>
                  <a:schemeClr val="tx1"/>
                </a:solidFill>
              </a:rPr>
              <a:t>sieci</a:t>
            </a:r>
            <a:r>
              <a:rPr lang="en-US" sz="1600" dirty="0">
                <a:solidFill>
                  <a:schemeClr val="tx1"/>
                </a:solidFill>
              </a:rPr>
              <a:t> Mesh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Konfiguracja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peeringów</a:t>
            </a:r>
            <a:r>
              <a:rPr lang="en-US" sz="1600" dirty="0">
                <a:solidFill>
                  <a:schemeClr val="tx1"/>
                </a:solidFill>
              </a:rPr>
              <a:t> w </a:t>
            </a:r>
            <a:r>
              <a:rPr lang="en-US" sz="1600" dirty="0" err="1">
                <a:solidFill>
                  <a:schemeClr val="tx1"/>
                </a:solidFill>
              </a:rPr>
              <a:t>jednym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bądź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wielu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regionach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Łatwa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segmentacja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sieci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</a:t>
            </a:r>
            <a:r>
              <a:rPr lang="en-US" sz="1600" dirty="0">
                <a:solidFill>
                  <a:schemeClr val="tx1"/>
                </a:solidFill>
              </a:rPr>
              <a:t> Dev, Prod, Test </a:t>
            </a:r>
            <a:r>
              <a:rPr lang="en-US" sz="1600" dirty="0" err="1">
                <a:solidFill>
                  <a:schemeClr val="tx1"/>
                </a:solidFill>
              </a:rPr>
              <a:t>itp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Grupowanie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sieci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poziomie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tenanta</a:t>
            </a:r>
            <a:r>
              <a:rPr lang="en-US" sz="1600" dirty="0">
                <a:solidFill>
                  <a:schemeClr val="tx1"/>
                </a:solidFill>
              </a:rPr>
              <a:t>, management </a:t>
            </a:r>
            <a:r>
              <a:rPr lang="en-US" sz="1600" dirty="0" err="1">
                <a:solidFill>
                  <a:schemeClr val="tx1"/>
                </a:solidFill>
              </a:rPr>
              <a:t>groupy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lub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subskrypcji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Statyczne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lub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dynamiczne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dodawanie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sieci</a:t>
            </a:r>
            <a:r>
              <a:rPr lang="en-US" sz="1600" dirty="0">
                <a:solidFill>
                  <a:schemeClr val="tx1"/>
                </a:solidFill>
              </a:rPr>
              <a:t> do group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Zastosowanie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konfiguracji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poziomie</a:t>
            </a:r>
            <a:r>
              <a:rPr lang="en-US" sz="1600" dirty="0">
                <a:solidFill>
                  <a:schemeClr val="tx1"/>
                </a:solidFill>
              </a:rPr>
              <a:t> network groups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60F6F-E055-10F0-7280-A2676519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37" y="351887"/>
            <a:ext cx="10227974" cy="830997"/>
          </a:xfrm>
        </p:spPr>
        <p:txBody>
          <a:bodyPr/>
          <a:lstStyle/>
          <a:p>
            <a:r>
              <a:rPr lang="en-US" dirty="0" err="1"/>
              <a:t>Funkcja</a:t>
            </a:r>
            <a:r>
              <a:rPr lang="en-US" dirty="0"/>
              <a:t> </a:t>
            </a:r>
            <a:r>
              <a:rPr lang="en-US" dirty="0" err="1"/>
              <a:t>połączeń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46C55E0-4A4B-EA98-5DA3-6E1098C535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1496355"/>
              </p:ext>
            </p:extLst>
          </p:nvPr>
        </p:nvGraphicFramePr>
        <p:xfrm>
          <a:off x="6653524" y="967340"/>
          <a:ext cx="5047683" cy="5025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697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D4DF22-80BF-7597-F078-CCB0598FF9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1192" y="1364557"/>
            <a:ext cx="6337267" cy="4639790"/>
          </a:xfrm>
        </p:spPr>
        <p:txBody>
          <a:bodyPr/>
          <a:lstStyle/>
          <a:p>
            <a:pPr marL="11113" lvl="0"/>
            <a:r>
              <a:rPr lang="en-US" sz="1600" b="1" dirty="0" err="1">
                <a:solidFill>
                  <a:schemeClr val="tx1"/>
                </a:solidFill>
              </a:rPr>
              <a:t>Reguły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Administratora</a:t>
            </a:r>
            <a:r>
              <a:rPr lang="en-US" sz="1600" b="1" dirty="0">
                <a:solidFill>
                  <a:schemeClr val="tx1"/>
                </a:solidFill>
              </a:rPr>
              <a:t> – </a:t>
            </a:r>
            <a:r>
              <a:rPr lang="en-US" sz="1600" b="1" dirty="0" err="1">
                <a:solidFill>
                  <a:schemeClr val="tx1"/>
                </a:solidFill>
              </a:rPr>
              <a:t>nowy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koncept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Kompozycja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podobna</a:t>
            </a:r>
            <a:r>
              <a:rPr lang="en-US" sz="1600" dirty="0">
                <a:solidFill>
                  <a:schemeClr val="tx1"/>
                </a:solidFill>
              </a:rPr>
              <a:t> do </a:t>
            </a:r>
            <a:r>
              <a:rPr lang="en-US" sz="1600" dirty="0" err="1">
                <a:solidFill>
                  <a:schemeClr val="tx1"/>
                </a:solidFill>
              </a:rPr>
              <a:t>reguł</a:t>
            </a:r>
            <a:r>
              <a:rPr lang="en-US" sz="1600" dirty="0">
                <a:solidFill>
                  <a:schemeClr val="tx1"/>
                </a:solidFill>
              </a:rPr>
              <a:t> NSG </a:t>
            </a:r>
            <a:r>
              <a:rPr lang="en-US" sz="1600" b="1" dirty="0">
                <a:solidFill>
                  <a:schemeClr val="tx1"/>
                </a:solidFill>
              </a:rPr>
              <a:t>(TO NIE NSG)</a:t>
            </a:r>
            <a:endParaRPr lang="en-US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Opcje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regulacji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ruchu</a:t>
            </a:r>
            <a:r>
              <a:rPr lang="en-US" sz="1600" dirty="0">
                <a:solidFill>
                  <a:schemeClr val="tx1"/>
                </a:solidFill>
              </a:rPr>
              <a:t> – Allow, Deny, Always Allow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/>
              <a:t>Automatyczne</a:t>
            </a:r>
            <a:r>
              <a:rPr lang="en-US" sz="1600" dirty="0"/>
              <a:t> </a:t>
            </a:r>
            <a:r>
              <a:rPr lang="en-US" sz="1600" dirty="0" err="1"/>
              <a:t>dodawanie</a:t>
            </a:r>
            <a:r>
              <a:rPr lang="en-US" sz="1600" dirty="0"/>
              <a:t> </a:t>
            </a:r>
            <a:r>
              <a:rPr lang="en-US" sz="1600" dirty="0" err="1"/>
              <a:t>zasobów</a:t>
            </a:r>
            <a:r>
              <a:rPr lang="en-US" sz="1600" dirty="0"/>
              <a:t> do </a:t>
            </a:r>
            <a:r>
              <a:rPr lang="en-US" sz="1600" dirty="0" err="1"/>
              <a:t>polityk</a:t>
            </a:r>
            <a:r>
              <a:rPr lang="en-US" sz="1600" dirty="0"/>
              <a:t> AVNM</a:t>
            </a:r>
            <a:endParaRPr lang="en-US" sz="1600" b="1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Wymuszenie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reguł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organizacyjnych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które</a:t>
            </a:r>
            <a:r>
              <a:rPr lang="en-US" sz="1600" dirty="0">
                <a:solidFill>
                  <a:schemeClr val="tx1"/>
                </a:solidFill>
              </a:rPr>
              <a:t> nie </a:t>
            </a:r>
            <a:r>
              <a:rPr lang="en-US" sz="1600" dirty="0" err="1">
                <a:solidFill>
                  <a:schemeClr val="tx1"/>
                </a:solidFill>
              </a:rPr>
              <a:t>mogą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zostać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nadpisane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przez</a:t>
            </a:r>
            <a:r>
              <a:rPr lang="en-US" sz="1600" dirty="0">
                <a:solidFill>
                  <a:schemeClr val="tx1"/>
                </a:solidFill>
              </a:rPr>
              <a:t> NSG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Target audience: Network admins, NetOps </a:t>
            </a:r>
            <a:r>
              <a:rPr lang="en-US" sz="1600" dirty="0" err="1">
                <a:solidFill>
                  <a:schemeClr val="tx1"/>
                </a:solidFill>
              </a:rPr>
              <a:t>itp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Reguły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administratora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są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aplikowane</a:t>
            </a:r>
            <a:r>
              <a:rPr lang="en-US" sz="1600" dirty="0">
                <a:solidFill>
                  <a:schemeClr val="tx1"/>
                </a:solidFill>
              </a:rPr>
              <a:t> do </a:t>
            </a:r>
            <a:r>
              <a:rPr lang="en-US" sz="1600" dirty="0" err="1">
                <a:solidFill>
                  <a:schemeClr val="tx1"/>
                </a:solidFill>
              </a:rPr>
              <a:t>wszystkich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zasobów</a:t>
            </a:r>
            <a:r>
              <a:rPr lang="en-US" sz="1600" dirty="0">
                <a:solidFill>
                  <a:schemeClr val="tx1"/>
                </a:solidFill>
              </a:rPr>
              <a:t> w </a:t>
            </a:r>
            <a:r>
              <a:rPr lang="en-US" sz="1600" dirty="0" err="1">
                <a:solidFill>
                  <a:schemeClr val="tx1"/>
                </a:solidFill>
              </a:rPr>
              <a:t>wyznaczonych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grupach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sieciowych</a:t>
            </a:r>
            <a:endParaRPr lang="en-US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Prostsze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zabezpieczenie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ruchu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dużą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skalę</a:t>
            </a:r>
            <a:endParaRPr lang="en-US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Wdrożenie </a:t>
            </a:r>
            <a:r>
              <a:rPr lang="en-US" sz="1600" dirty="0" err="1">
                <a:solidFill>
                  <a:schemeClr val="tx1"/>
                </a:solidFill>
              </a:rPr>
              <a:t>konfiguracji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wyznaczone</a:t>
            </a:r>
            <a:r>
              <a:rPr lang="en-US" sz="1600" dirty="0">
                <a:solidFill>
                  <a:schemeClr val="tx1"/>
                </a:solidFill>
              </a:rPr>
              <a:t> region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  <a:p>
            <a:pPr marL="11113" lvl="0"/>
            <a:r>
              <a:rPr lang="en-US" sz="1600" b="1" dirty="0" err="1">
                <a:solidFill>
                  <a:schemeClr val="tx1"/>
                </a:solidFill>
              </a:rPr>
              <a:t>Reguły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użytkownika</a:t>
            </a:r>
            <a:r>
              <a:rPr lang="en-US" sz="1600" b="1" dirty="0">
                <a:solidFill>
                  <a:schemeClr val="tx1"/>
                </a:solidFill>
              </a:rPr>
              <a:t> (Nie </a:t>
            </a:r>
            <a:r>
              <a:rPr lang="en-US" sz="1600" b="1" dirty="0" err="1">
                <a:solidFill>
                  <a:schemeClr val="tx1"/>
                </a:solidFill>
              </a:rPr>
              <a:t>zaimplementowane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jeszcze</a:t>
            </a:r>
            <a:r>
              <a:rPr lang="en-US" sz="1600" b="1" dirty="0">
                <a:solidFill>
                  <a:schemeClr val="tx1"/>
                </a:solidFill>
              </a:rPr>
              <a:t>)</a:t>
            </a:r>
          </a:p>
          <a:p>
            <a:pPr marL="554038" lvl="2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Użycie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tylko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reguł</a:t>
            </a:r>
            <a:r>
              <a:rPr lang="en-US" dirty="0">
                <a:solidFill>
                  <a:schemeClr val="tx1"/>
                </a:solidFill>
              </a:rPr>
              <a:t> Allow </a:t>
            </a:r>
            <a:r>
              <a:rPr lang="en-US" dirty="0" err="1">
                <a:solidFill>
                  <a:schemeClr val="tx1"/>
                </a:solidFill>
              </a:rPr>
              <a:t>dla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ruchu</a:t>
            </a:r>
            <a:r>
              <a:rPr lang="en-US" dirty="0">
                <a:solidFill>
                  <a:schemeClr val="tx1"/>
                </a:solidFill>
              </a:rPr>
              <a:t> http, https </a:t>
            </a:r>
            <a:r>
              <a:rPr lang="en-US" dirty="0" err="1">
                <a:solidFill>
                  <a:schemeClr val="tx1"/>
                </a:solidFill>
              </a:rPr>
              <a:t>oraz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ssh</a:t>
            </a:r>
            <a:endParaRPr lang="en-US" dirty="0">
              <a:solidFill>
                <a:schemeClr val="tx1"/>
              </a:solidFill>
            </a:endParaRPr>
          </a:p>
          <a:p>
            <a:pPr marL="554038" lvl="2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Łatwość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zarządzania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dostępem</a:t>
            </a:r>
            <a:endParaRPr lang="en-US" dirty="0">
              <a:solidFill>
                <a:schemeClr val="tx1"/>
              </a:solidFill>
            </a:endParaRPr>
          </a:p>
          <a:p>
            <a:pPr marL="554038"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Target audience: </a:t>
            </a:r>
            <a:r>
              <a:rPr lang="en-US" dirty="0" err="1">
                <a:solidFill>
                  <a:schemeClr val="tx1"/>
                </a:solidFill>
              </a:rPr>
              <a:t>teamy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produktowe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usługowe</a:t>
            </a:r>
            <a:endParaRPr lang="en-US" dirty="0">
              <a:solidFill>
                <a:schemeClr val="tx1"/>
              </a:solidFill>
            </a:endParaRPr>
          </a:p>
          <a:p>
            <a:pPr marL="554038" lvl="2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Reguły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powinny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być</a:t>
            </a:r>
            <a:r>
              <a:rPr lang="en-US" dirty="0">
                <a:solidFill>
                  <a:schemeClr val="tx1"/>
                </a:solidFill>
              </a:rPr>
              <a:t> conflict-free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A186A2-7B39-B53E-68B6-4A2336DF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356888"/>
            <a:ext cx="6774269" cy="830997"/>
          </a:xfrm>
        </p:spPr>
        <p:txBody>
          <a:bodyPr/>
          <a:lstStyle/>
          <a:p>
            <a:r>
              <a:rPr lang="en-US" dirty="0" err="1"/>
              <a:t>Funkcja</a:t>
            </a:r>
            <a:r>
              <a:rPr lang="en-US" dirty="0"/>
              <a:t> </a:t>
            </a:r>
            <a:r>
              <a:rPr lang="en-US" dirty="0" err="1"/>
              <a:t>bezpieczeństwa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A179EE-9739-E28A-07E0-4264904C2983}"/>
              </a:ext>
            </a:extLst>
          </p:cNvPr>
          <p:cNvGrpSpPr/>
          <p:nvPr/>
        </p:nvGrpSpPr>
        <p:grpSpPr>
          <a:xfrm>
            <a:off x="6249425" y="2720092"/>
            <a:ext cx="5776017" cy="4552162"/>
            <a:chOff x="5926728" y="1551416"/>
            <a:chExt cx="6074690" cy="4743805"/>
          </a:xfrm>
        </p:grpSpPr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2155B98D-B5E2-56A9-A8AF-F90E53F93DC1}"/>
                </a:ext>
              </a:extLst>
            </p:cNvPr>
            <p:cNvSpPr/>
            <p:nvPr/>
          </p:nvSpPr>
          <p:spPr>
            <a:xfrm>
              <a:off x="8009167" y="2485217"/>
              <a:ext cx="2759826" cy="2876204"/>
            </a:xfrm>
            <a:prstGeom prst="blockArc">
              <a:avLst>
                <a:gd name="adj1" fmla="val 10712898"/>
                <a:gd name="adj2" fmla="val 21439287"/>
                <a:gd name="adj3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BF7BF74-181A-D7C8-74D0-1F52E050B851}"/>
                </a:ext>
              </a:extLst>
            </p:cNvPr>
            <p:cNvGrpSpPr/>
            <p:nvPr/>
          </p:nvGrpSpPr>
          <p:grpSpPr>
            <a:xfrm>
              <a:off x="5926728" y="1551416"/>
              <a:ext cx="6074690" cy="4743805"/>
              <a:chOff x="5926728" y="1551416"/>
              <a:chExt cx="6074690" cy="4743805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ED730C5-D920-2761-CEF5-EB68AEAE4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70009" y="3061554"/>
                <a:ext cx="988638" cy="988638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A8B374B3-F26A-4A05-124F-460730EAED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604232" y="2917746"/>
                <a:ext cx="469901" cy="469900"/>
              </a:xfrm>
              <a:prstGeom prst="rect">
                <a:avLst/>
              </a:prstGeom>
            </p:spPr>
          </p:pic>
          <p:sp>
            <p:nvSpPr>
              <p:cNvPr id="10" name="Block Arc 9">
                <a:extLst>
                  <a:ext uri="{FF2B5EF4-FFF2-40B4-BE49-F238E27FC236}">
                    <a16:creationId xmlns:a16="http://schemas.microsoft.com/office/drawing/2014/main" id="{315E367D-258D-FE28-3E6D-AA03080C55EC}"/>
                  </a:ext>
                </a:extLst>
              </p:cNvPr>
              <p:cNvSpPr/>
              <p:nvPr/>
            </p:nvSpPr>
            <p:spPr>
              <a:xfrm>
                <a:off x="7033838" y="1551416"/>
                <a:ext cx="4710480" cy="4743805"/>
              </a:xfrm>
              <a:prstGeom prst="blockArc">
                <a:avLst>
                  <a:gd name="adj1" fmla="val 10712898"/>
                  <a:gd name="adj2" fmla="val 21439287"/>
                  <a:gd name="adj3" fmla="val 0"/>
                </a:avLst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DDDDF280-3F63-22D7-3881-6015BAB29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22585" y="2609816"/>
                <a:ext cx="469900" cy="469900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3937618-56DB-573E-1EFF-4D5550706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747858" y="1833124"/>
                <a:ext cx="469900" cy="4699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98A8EB-34B1-FC70-4D81-B229BD66918B}"/>
                  </a:ext>
                </a:extLst>
              </p:cNvPr>
              <p:cNvSpPr txBox="1"/>
              <p:nvPr/>
            </p:nvSpPr>
            <p:spPr>
              <a:xfrm>
                <a:off x="5992087" y="2936754"/>
                <a:ext cx="1206734" cy="45089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Admin: Allow only CorpNet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E58A72-6026-C94A-DF75-3CA7EA306283}"/>
                  </a:ext>
                </a:extLst>
              </p:cNvPr>
              <p:cNvSpPr txBox="1"/>
              <p:nvPr/>
            </p:nvSpPr>
            <p:spPr>
              <a:xfrm>
                <a:off x="10228973" y="3540148"/>
                <a:ext cx="1037770" cy="36933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Users: Allow only SQLTeam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948985-CE00-3226-B929-5ADB60EB43ED}"/>
                  </a:ext>
                </a:extLst>
              </p:cNvPr>
              <p:cNvSpPr txBox="1"/>
              <p:nvPr/>
            </p:nvSpPr>
            <p:spPr>
              <a:xfrm>
                <a:off x="10193518" y="3866637"/>
                <a:ext cx="1807900" cy="425119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Creating NSG at Scale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with User Rules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4DA262-A996-5AA1-2331-A8CB27C959F0}"/>
                  </a:ext>
                </a:extLst>
              </p:cNvPr>
              <p:cNvSpPr txBox="1"/>
              <p:nvPr/>
            </p:nvSpPr>
            <p:spPr>
              <a:xfrm>
                <a:off x="5926728" y="3359723"/>
                <a:ext cx="2463182" cy="589343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Protecting VNets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with Admin rules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010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Zobacz obraz źródłowy">
            <a:extLst>
              <a:ext uri="{FF2B5EF4-FFF2-40B4-BE49-F238E27FC236}">
                <a16:creationId xmlns:a16="http://schemas.microsoft.com/office/drawing/2014/main" id="{4B3F7AAE-C975-20F1-ED22-A4BB4014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488" y="534488"/>
            <a:ext cx="5789023" cy="578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Zobacz obraz źródłowy">
            <a:extLst>
              <a:ext uri="{FF2B5EF4-FFF2-40B4-BE49-F238E27FC236}">
                <a16:creationId xmlns:a16="http://schemas.microsoft.com/office/drawing/2014/main" id="{8BBE6571-B9E0-4C2C-A09C-A578EC3B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14" y="0"/>
            <a:ext cx="12272139" cy="692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B10ED9-719D-FF67-4A4A-1ECE09FFC35D}"/>
              </a:ext>
            </a:extLst>
          </p:cNvPr>
          <p:cNvSpPr txBox="1"/>
          <p:nvPr/>
        </p:nvSpPr>
        <p:spPr>
          <a:xfrm>
            <a:off x="7258929" y="26656"/>
            <a:ext cx="4093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DEMO TIME</a:t>
            </a:r>
            <a:endParaRPr lang="pl-PL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5006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0331-0013-4ECE-963D-DF605F87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up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D028-65E8-42AC-A73C-95EB4C6AC0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86616"/>
          </a:xfrm>
        </p:spPr>
        <p:txBody>
          <a:bodyPr/>
          <a:lstStyle/>
          <a:p>
            <a:r>
              <a:rPr lang="en-GB" dirty="0"/>
              <a:t>3 groups of 10 test VNETs, each with a small VM running IIS</a:t>
            </a:r>
          </a:p>
          <a:p>
            <a:pPr lvl="1"/>
            <a:r>
              <a:rPr lang="en-GB" dirty="0"/>
              <a:t>Template: </a:t>
            </a:r>
            <a:r>
              <a:rPr lang="nl-NL" dirty="0" err="1">
                <a:hlinkClick r:id="rId2"/>
              </a:rPr>
              <a:t>mddazure</a:t>
            </a:r>
            <a:r>
              <a:rPr lang="nl-NL" dirty="0">
                <a:hlinkClick r:id="rId2"/>
              </a:rPr>
              <a:t>/multiple-</a:t>
            </a:r>
            <a:r>
              <a:rPr lang="nl-NL" dirty="0" err="1">
                <a:hlinkClick r:id="rId2"/>
              </a:rPr>
              <a:t>vnets</a:t>
            </a:r>
            <a:r>
              <a:rPr lang="nl-NL" dirty="0">
                <a:hlinkClick r:id="rId2"/>
              </a:rPr>
              <a:t>-</a:t>
            </a:r>
            <a:r>
              <a:rPr lang="nl-NL" dirty="0" err="1">
                <a:hlinkClick r:id="rId2"/>
              </a:rPr>
              <a:t>with-vms</a:t>
            </a:r>
            <a:r>
              <a:rPr lang="nl-NL" dirty="0">
                <a:hlinkClick r:id="rId2"/>
              </a:rPr>
              <a:t> (github.com)</a:t>
            </a:r>
            <a:endParaRPr lang="nl-NL" dirty="0"/>
          </a:p>
          <a:p>
            <a:pPr marL="0" indent="0">
              <a:buNone/>
            </a:pPr>
            <a:endParaRPr lang="en-GB" dirty="0"/>
          </a:p>
          <a:p>
            <a:pPr marL="228600" lvl="1" indent="0">
              <a:buNone/>
            </a:pP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61142-4AD4-41FE-A6D4-2A9D9901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8" y="2278408"/>
            <a:ext cx="2419688" cy="3753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F3C21D-4303-40B6-9FB4-953BFF5EAFE7}"/>
              </a:ext>
            </a:extLst>
          </p:cNvPr>
          <p:cNvSpPr txBox="1"/>
          <p:nvPr/>
        </p:nvSpPr>
        <p:spPr>
          <a:xfrm>
            <a:off x="3701987" y="4164215"/>
            <a:ext cx="5802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b="1" dirty="0"/>
              <a:t> + </a:t>
            </a:r>
            <a:endParaRPr lang="en-NL" sz="3600" b="1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3DD16-89ED-6334-D6C7-4E1CD00BF62E}"/>
              </a:ext>
            </a:extLst>
          </p:cNvPr>
          <p:cNvSpPr txBox="1"/>
          <p:nvPr/>
        </p:nvSpPr>
        <p:spPr>
          <a:xfrm>
            <a:off x="7390182" y="4064594"/>
            <a:ext cx="5802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b="1" dirty="0"/>
              <a:t> + </a:t>
            </a:r>
            <a:endParaRPr lang="en-NL" sz="3600" b="1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AABD1-1267-1A33-0D65-FB57D9771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559" y="3121716"/>
            <a:ext cx="914400" cy="180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22636-450E-9CB6-4E43-D7801DF3F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886" y="3121716"/>
            <a:ext cx="9144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55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8297-0946-47E0-874D-026F0B19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Network Manager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C784B-211E-4E4E-A624-97A0C690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35" y="1131217"/>
            <a:ext cx="10812848" cy="56334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60FA11-3EA2-43F7-B527-32FB75C405DD}"/>
              </a:ext>
            </a:extLst>
          </p:cNvPr>
          <p:cNvSpPr/>
          <p:nvPr/>
        </p:nvSpPr>
        <p:spPr bwMode="auto">
          <a:xfrm>
            <a:off x="9115720" y="3222142"/>
            <a:ext cx="795196" cy="206857"/>
          </a:xfrm>
          <a:prstGeom prst="rect">
            <a:avLst/>
          </a:prstGeom>
          <a:noFill/>
          <a:ln w="28575">
            <a:solidFill>
              <a:srgbClr val="EE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L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8BF21C-F6E8-47C9-B816-71F71668F9A8}"/>
              </a:ext>
            </a:extLst>
          </p:cNvPr>
          <p:cNvSpPr/>
          <p:nvPr/>
        </p:nvSpPr>
        <p:spPr bwMode="auto">
          <a:xfrm>
            <a:off x="2582184" y="5960426"/>
            <a:ext cx="795196" cy="206857"/>
          </a:xfrm>
          <a:prstGeom prst="rect">
            <a:avLst/>
          </a:prstGeom>
          <a:noFill/>
          <a:ln w="28575">
            <a:solidFill>
              <a:srgbClr val="EE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L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FE7DCB-3AA0-4209-BF7A-204062730782}"/>
              </a:ext>
            </a:extLst>
          </p:cNvPr>
          <p:cNvSpPr/>
          <p:nvPr/>
        </p:nvSpPr>
        <p:spPr bwMode="auto">
          <a:xfrm>
            <a:off x="2582184" y="6362554"/>
            <a:ext cx="795196" cy="206857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L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4034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414D-DDD4-4FA2-978D-FED30614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Network Manager and Network Groups</a:t>
            </a:r>
            <a:endParaRPr lang="en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34599F-2DD3-4C2C-A22F-4DB07395C123}"/>
              </a:ext>
            </a:extLst>
          </p:cNvPr>
          <p:cNvGrpSpPr/>
          <p:nvPr/>
        </p:nvGrpSpPr>
        <p:grpSpPr>
          <a:xfrm>
            <a:off x="280072" y="1125862"/>
            <a:ext cx="5815928" cy="3027663"/>
            <a:chOff x="280072" y="1125862"/>
            <a:chExt cx="5815928" cy="30276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C9333-6176-4E2B-BE48-70454DF5E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072" y="1125862"/>
              <a:ext cx="5815928" cy="30276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C4553B-377F-4520-9F8F-06B9A9186231}"/>
                    </a:ext>
                  </a:extLst>
                </p14:cNvPr>
                <p14:cNvContentPartPr/>
                <p14:nvPr/>
              </p14:nvContentPartPr>
              <p14:xfrm>
                <a:off x="3259844" y="2409982"/>
                <a:ext cx="268200" cy="47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C4553B-377F-4520-9F8F-06B9A91862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05771" y="2301982"/>
                  <a:ext cx="375985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CB6BD8-9A56-445E-B86E-5745E3E635A0}"/>
                    </a:ext>
                  </a:extLst>
                </p14:cNvPr>
                <p14:cNvContentPartPr/>
                <p14:nvPr/>
              </p14:nvContentPartPr>
              <p14:xfrm>
                <a:off x="3269204" y="2566222"/>
                <a:ext cx="1079640" cy="69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CB6BD8-9A56-445E-B86E-5745E3E635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5204" y="2458222"/>
                  <a:ext cx="118728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2AC014-FAA1-455B-A0B2-346178E42320}"/>
              </a:ext>
            </a:extLst>
          </p:cNvPr>
          <p:cNvGrpSpPr/>
          <p:nvPr/>
        </p:nvGrpSpPr>
        <p:grpSpPr>
          <a:xfrm>
            <a:off x="6954306" y="1588261"/>
            <a:ext cx="4092591" cy="4068339"/>
            <a:chOff x="6954306" y="1588261"/>
            <a:chExt cx="4092591" cy="406833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571AB1C-9057-49E1-99F0-11A1BBD48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4306" y="1588261"/>
              <a:ext cx="4092591" cy="406833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7E4492-167F-468E-AE61-BFB51E58425C}"/>
                    </a:ext>
                  </a:extLst>
                </p14:cNvPr>
                <p14:cNvContentPartPr/>
                <p14:nvPr/>
              </p14:nvContentPartPr>
              <p14:xfrm>
                <a:off x="7402126" y="2268346"/>
                <a:ext cx="778320" cy="6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7E4492-167F-468E-AE61-BFB51E5842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8126" y="2160953"/>
                  <a:ext cx="885960" cy="2781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48BFA0-D312-48FD-9110-6FC586567E9A}"/>
              </a:ext>
            </a:extLst>
          </p:cNvPr>
          <p:cNvGrpSpPr/>
          <p:nvPr/>
        </p:nvGrpSpPr>
        <p:grpSpPr>
          <a:xfrm>
            <a:off x="2224454" y="3272510"/>
            <a:ext cx="7112977" cy="3458414"/>
            <a:chOff x="2224454" y="3272510"/>
            <a:chExt cx="7112977" cy="3458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9D08A3-01E8-4F4E-9E7E-828C25D6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24454" y="3272510"/>
              <a:ext cx="7112977" cy="345841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BD115B7-5DAA-4F65-A48E-70E77A92F3D8}"/>
                    </a:ext>
                  </a:extLst>
                </p14:cNvPr>
                <p14:cNvContentPartPr/>
                <p14:nvPr/>
              </p14:nvContentPartPr>
              <p14:xfrm>
                <a:off x="3455086" y="3885826"/>
                <a:ext cx="805320" cy="27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BD115B7-5DAA-4F65-A48E-70E77A92F3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01086" y="3777826"/>
                  <a:ext cx="912960" cy="24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96092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7501-789F-4A29-AC28-E19E983B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Connectivity configurations – hub &amp; spoke</a:t>
            </a:r>
            <a:endParaRPr lang="en-NL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355896-CD45-4EFD-A297-DC826D89592B}"/>
              </a:ext>
            </a:extLst>
          </p:cNvPr>
          <p:cNvGrpSpPr/>
          <p:nvPr/>
        </p:nvGrpSpPr>
        <p:grpSpPr>
          <a:xfrm>
            <a:off x="588263" y="1293296"/>
            <a:ext cx="10468708" cy="5153714"/>
            <a:chOff x="588263" y="1293296"/>
            <a:chExt cx="10468708" cy="51537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AD3C2A0-002A-46DC-BAD7-CFE5F1BED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263" y="1293296"/>
              <a:ext cx="10468708" cy="515371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0BC14F-BCF3-4F80-BC7D-4865022F2C82}"/>
                    </a:ext>
                  </a:extLst>
                </p14:cNvPr>
                <p14:cNvContentPartPr/>
                <p14:nvPr/>
              </p14:nvContentPartPr>
              <p14:xfrm>
                <a:off x="9706486" y="6180203"/>
                <a:ext cx="1191960" cy="20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0BC14F-BCF3-4F80-BC7D-4865022F2C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52486" y="6072203"/>
                  <a:ext cx="1299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974F6EC-0860-45F7-B4EC-8BA49F00F70D}"/>
                    </a:ext>
                  </a:extLst>
                </p14:cNvPr>
                <p14:cNvContentPartPr/>
                <p14:nvPr/>
              </p14:nvContentPartPr>
              <p14:xfrm>
                <a:off x="2461486" y="4043963"/>
                <a:ext cx="650160" cy="19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974F6EC-0860-45F7-B4EC-8BA49F00F7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7486" y="3937963"/>
                  <a:ext cx="757800" cy="2307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49A06C-B8C4-4F6F-A593-56BF4BE38857}"/>
              </a:ext>
            </a:extLst>
          </p:cNvPr>
          <p:cNvGrpSpPr/>
          <p:nvPr/>
        </p:nvGrpSpPr>
        <p:grpSpPr>
          <a:xfrm>
            <a:off x="9565710" y="253094"/>
            <a:ext cx="1962435" cy="2065228"/>
            <a:chOff x="4022886" y="4320090"/>
            <a:chExt cx="1962435" cy="206522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B361574-BB2F-4F78-B4BF-5ED556857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6826" y="4567058"/>
              <a:ext cx="378495" cy="37849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0E42537-7467-45E4-8A60-2D9A70C0A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31510" y="4320090"/>
              <a:ext cx="378495" cy="37849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8E402A1-5C62-4659-933F-2A267A49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66322" y="4602059"/>
              <a:ext cx="378495" cy="37849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8A0556F-19CD-4539-8375-F34AA0C0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30352" y="6006823"/>
              <a:ext cx="378495" cy="37849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603A59D-1593-4C7F-9D33-103395FA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2203" y="5674330"/>
              <a:ext cx="378495" cy="37849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309432E-A67D-43CF-BB6C-046FF9009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22886" y="5641382"/>
              <a:ext cx="378495" cy="378495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AAF1437-8EDF-457E-9D59-29BB432C3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08811" y="4991765"/>
              <a:ext cx="622231" cy="62223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E721B4-600C-46E8-B541-A6A7CF7657CB}"/>
                </a:ext>
              </a:extLst>
            </p:cNvPr>
            <p:cNvCxnSpPr>
              <a:cxnSpLocks/>
            </p:cNvCxnSpPr>
            <p:nvPr/>
          </p:nvCxnSpPr>
          <p:spPr>
            <a:xfrm>
              <a:off x="4401381" y="4866168"/>
              <a:ext cx="410787" cy="32581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6EE2EA-099F-4462-BCE5-BD2EBE0F1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7464" y="5411090"/>
              <a:ext cx="376909" cy="34551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F3F5A3-976F-4F4B-86BF-5F515050CA64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flipH="1">
              <a:off x="5019927" y="4698585"/>
              <a:ext cx="831" cy="29318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777C36-9CD8-4979-BAAC-42A6EE550895}"/>
                </a:ext>
              </a:extLst>
            </p:cNvPr>
            <p:cNvCxnSpPr>
              <a:cxnSpLocks/>
            </p:cNvCxnSpPr>
            <p:nvPr/>
          </p:nvCxnSpPr>
          <p:spPr>
            <a:xfrm>
              <a:off x="5247753" y="5405127"/>
              <a:ext cx="410787" cy="32581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F7630B-75C1-4560-A388-8D99563EF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781" y="4849156"/>
              <a:ext cx="376909" cy="34551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BAAEBA-AAAF-4490-A71C-BA1C3CCDFB1C}"/>
                </a:ext>
              </a:extLst>
            </p:cNvPr>
            <p:cNvCxnSpPr>
              <a:cxnSpLocks/>
              <a:stCxn id="15" idx="2"/>
              <a:endCxn id="12" idx="0"/>
            </p:cNvCxnSpPr>
            <p:nvPr/>
          </p:nvCxnSpPr>
          <p:spPr>
            <a:xfrm flipH="1">
              <a:off x="5019600" y="5613996"/>
              <a:ext cx="327" cy="392827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3885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6393-BE73-4806-8B4C-A218330B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Connectivity configurations – mesh</a:t>
            </a:r>
            <a:endParaRPr lang="en-NL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4D79A82-320A-4BC0-89A8-A2EC877E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3" y="1565196"/>
            <a:ext cx="9853246" cy="502103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0554548-2F48-4B9E-AA3A-1684F419DF3B}"/>
              </a:ext>
            </a:extLst>
          </p:cNvPr>
          <p:cNvGrpSpPr/>
          <p:nvPr/>
        </p:nvGrpSpPr>
        <p:grpSpPr>
          <a:xfrm>
            <a:off x="9832883" y="321195"/>
            <a:ext cx="1918713" cy="1380005"/>
            <a:chOff x="6539566" y="4628469"/>
            <a:chExt cx="1918713" cy="138000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B813E7F-86DD-4916-961E-8B540D2EA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9784" y="4628469"/>
              <a:ext cx="378495" cy="37849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610020E-C6EF-4BBB-9C02-5BE7B762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85558" y="4628469"/>
              <a:ext cx="378495" cy="37849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2638513-68C9-4B49-B136-75026E4EF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39566" y="4628469"/>
              <a:ext cx="378495" cy="378495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FDD8081-564F-48BB-AA3A-6E1D0DF33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85558" y="5629979"/>
              <a:ext cx="378495" cy="37849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022DB28-46D6-4A2F-85D0-4078CEABA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9784" y="5629979"/>
              <a:ext cx="378495" cy="378495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1DBE09C-4AAC-4EF9-A5D6-9E2D76839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39566" y="5629979"/>
              <a:ext cx="378495" cy="378495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C8AB64-360B-4107-AD7B-5C2ED4FE4C62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6918061" y="4817717"/>
              <a:ext cx="1161723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058590-6B2A-4016-AFA0-7085D0372D4D}"/>
                </a:ext>
              </a:extLst>
            </p:cNvPr>
            <p:cNvCxnSpPr>
              <a:cxnSpLocks/>
              <a:stCxn id="23" idx="3"/>
              <a:endCxn id="20" idx="3"/>
            </p:cNvCxnSpPr>
            <p:nvPr/>
          </p:nvCxnSpPr>
          <p:spPr>
            <a:xfrm flipV="1">
              <a:off x="6918061" y="4817717"/>
              <a:ext cx="0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0D8EE1A-A11A-4A58-900B-26CD6D8C3FA9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6918061" y="4817717"/>
              <a:ext cx="367497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1A9DED3-F67F-46D8-AC5E-61A24A68108B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7664053" y="4817717"/>
              <a:ext cx="415731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2356DE2-DE3C-4BB0-B55C-622C5165DB40}"/>
                </a:ext>
              </a:extLst>
            </p:cNvPr>
            <p:cNvCxnSpPr>
              <a:cxnSpLocks/>
              <a:stCxn id="23" idx="3"/>
              <a:endCxn id="18" idx="1"/>
            </p:cNvCxnSpPr>
            <p:nvPr/>
          </p:nvCxnSpPr>
          <p:spPr>
            <a:xfrm flipV="1">
              <a:off x="6918061" y="4817717"/>
              <a:ext cx="1161723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3DE17B8-0632-40E0-847C-B5F34F828D53}"/>
                </a:ext>
              </a:extLst>
            </p:cNvPr>
            <p:cNvCxnSpPr>
              <a:cxnSpLocks/>
              <a:stCxn id="18" idx="1"/>
              <a:endCxn id="22" idx="1"/>
            </p:cNvCxnSpPr>
            <p:nvPr/>
          </p:nvCxnSpPr>
          <p:spPr>
            <a:xfrm>
              <a:off x="8079784" y="4817717"/>
              <a:ext cx="0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C27E54-3342-4FC2-BAEB-EA5C1B752940}"/>
                </a:ext>
              </a:extLst>
            </p:cNvPr>
            <p:cNvCxnSpPr>
              <a:cxnSpLocks/>
              <a:stCxn id="21" idx="1"/>
              <a:endCxn id="23" idx="3"/>
            </p:cNvCxnSpPr>
            <p:nvPr/>
          </p:nvCxnSpPr>
          <p:spPr>
            <a:xfrm flipH="1">
              <a:off x="6918061" y="5819227"/>
              <a:ext cx="367497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6F0F13-EC67-49C4-9403-01ABCB687A30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7664053" y="5819227"/>
              <a:ext cx="415731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44E5917-F394-4FE3-93C8-D8736C62D119}"/>
                </a:ext>
              </a:extLst>
            </p:cNvPr>
            <p:cNvCxnSpPr>
              <a:cxnSpLocks/>
              <a:stCxn id="23" idx="3"/>
              <a:endCxn id="19" idx="1"/>
            </p:cNvCxnSpPr>
            <p:nvPr/>
          </p:nvCxnSpPr>
          <p:spPr>
            <a:xfrm flipV="1">
              <a:off x="6918061" y="4817717"/>
              <a:ext cx="367497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8ABFFE3-4257-49EC-9ABA-C1E7B2985F92}"/>
                </a:ext>
              </a:extLst>
            </p:cNvPr>
            <p:cNvCxnSpPr>
              <a:cxnSpLocks/>
              <a:stCxn id="22" idx="1"/>
              <a:endCxn id="19" idx="3"/>
            </p:cNvCxnSpPr>
            <p:nvPr/>
          </p:nvCxnSpPr>
          <p:spPr>
            <a:xfrm flipH="1" flipV="1">
              <a:off x="7664053" y="4817717"/>
              <a:ext cx="415731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EBA5C9-387E-4BC4-85C8-7D95370BF3C0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 flipV="1">
              <a:off x="6918061" y="4817717"/>
              <a:ext cx="367497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E7D93DC-F0C4-4D66-949F-18FFA25D1FA4}"/>
                </a:ext>
              </a:extLst>
            </p:cNvPr>
            <p:cNvCxnSpPr>
              <a:cxnSpLocks/>
              <a:stCxn id="21" idx="3"/>
              <a:endCxn id="18" idx="1"/>
            </p:cNvCxnSpPr>
            <p:nvPr/>
          </p:nvCxnSpPr>
          <p:spPr>
            <a:xfrm flipV="1">
              <a:off x="7664053" y="4817717"/>
              <a:ext cx="415731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598ECFE-3D82-4916-8243-2CED897A88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4805" y="4895941"/>
              <a:ext cx="1" cy="860664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3916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9601DF0A-9B6A-855A-1901-F8C48D3FAD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5290820" cy="3560763"/>
          </a:xfrm>
        </p:spPr>
        <p:txBody>
          <a:bodyPr/>
          <a:lstStyle/>
          <a:p>
            <a:r>
              <a:rPr lang="en-US" sz="2400" dirty="0"/>
              <a:t>Intro</a:t>
            </a:r>
          </a:p>
          <a:p>
            <a:r>
              <a:rPr lang="en-US" sz="2400" dirty="0" err="1"/>
              <a:t>Obecne</a:t>
            </a:r>
            <a:r>
              <a:rPr lang="en-US" sz="2400" dirty="0"/>
              <a:t> </a:t>
            </a:r>
            <a:r>
              <a:rPr lang="en-US" sz="2400" dirty="0" err="1"/>
              <a:t>zmagania</a:t>
            </a:r>
            <a:r>
              <a:rPr lang="en-US" sz="2400" dirty="0"/>
              <a:t> z </a:t>
            </a:r>
            <a:r>
              <a:rPr lang="en-US" sz="2400" dirty="0" err="1"/>
              <a:t>sieciami</a:t>
            </a:r>
            <a:endParaRPr lang="en-US" sz="2400" dirty="0"/>
          </a:p>
          <a:p>
            <a:r>
              <a:rPr lang="en-US" sz="2400" dirty="0"/>
              <a:t>Case Study</a:t>
            </a:r>
          </a:p>
          <a:p>
            <a:r>
              <a:rPr lang="en-US" sz="2400" dirty="0"/>
              <a:t>Idea Azure Network Manager</a:t>
            </a:r>
          </a:p>
          <a:p>
            <a:r>
              <a:rPr lang="en-US" sz="2400" dirty="0"/>
              <a:t>Demo</a:t>
            </a:r>
          </a:p>
          <a:p>
            <a:r>
              <a:rPr lang="en-US" sz="2400" dirty="0" err="1"/>
              <a:t>Podziękowania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75D6DE-6F5D-AFF5-30FC-31E9A413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91" r="8591"/>
          <a:stretch/>
        </p:blipFill>
        <p:spPr>
          <a:xfrm>
            <a:off x="6804660" y="439425"/>
            <a:ext cx="4726939" cy="5739792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  <a:noFill/>
        </p:spPr>
      </p:pic>
      <p:sp>
        <p:nvSpPr>
          <p:cNvPr id="33" name="Title 3">
            <a:extLst>
              <a:ext uri="{FF2B5EF4-FFF2-40B4-BE49-F238E27FC236}">
                <a16:creationId xmlns:a16="http://schemas.microsoft.com/office/drawing/2014/main" id="{8DE38568-D0F3-E8E4-4B49-80073C016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52451"/>
            <a:ext cx="4275138" cy="83099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2242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482EC-DB13-49D9-A506-BDA0E2D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Connectivity configurations – mesh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296A4D-45D9-4138-984E-FA09E69DC550}"/>
              </a:ext>
            </a:extLst>
          </p:cNvPr>
          <p:cNvGrpSpPr/>
          <p:nvPr/>
        </p:nvGrpSpPr>
        <p:grpSpPr>
          <a:xfrm>
            <a:off x="9832883" y="321195"/>
            <a:ext cx="1918713" cy="1380005"/>
            <a:chOff x="6539566" y="4628469"/>
            <a:chExt cx="1918713" cy="138000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02A380B-6FC7-4D94-9EEA-72A462B84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79784" y="4628469"/>
              <a:ext cx="378495" cy="37849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D91755D-C829-49E1-9D45-80E6A6948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85558" y="4628469"/>
              <a:ext cx="378495" cy="37849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ACA5D9F-7F18-4D03-B06B-85AAF64E7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9566" y="4628469"/>
              <a:ext cx="378495" cy="378495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4AD41E6-68AB-4729-827F-0F97BBB02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85558" y="5629979"/>
              <a:ext cx="378495" cy="37849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C9C41D0-7271-428E-8CFF-6444B8382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79784" y="5629979"/>
              <a:ext cx="378495" cy="37849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C382F21-0905-451C-92B1-2D0B8B506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9566" y="5629979"/>
              <a:ext cx="378495" cy="378495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E4EC7C-0316-491A-A83E-6E15CA1B329E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6918061" y="4817717"/>
              <a:ext cx="1161723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E7543F-F841-4CB4-996C-E2A71EFCDAC9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6918061" y="4817717"/>
              <a:ext cx="0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586821-2555-42BE-806E-CF958C90851E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6918061" y="4817717"/>
              <a:ext cx="367497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11FD398-EA51-4285-AC1C-C2198558F75B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7664053" y="4817717"/>
              <a:ext cx="415731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0E76BE-A7BF-4835-939E-F76EE932FA64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6918061" y="4817717"/>
              <a:ext cx="1161723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ED71E8-8572-4879-9591-6A3A37C17959}"/>
                </a:ext>
              </a:extLst>
            </p:cNvPr>
            <p:cNvCxnSpPr>
              <a:cxnSpLocks/>
              <a:stCxn id="6" idx="1"/>
              <a:endCxn id="10" idx="1"/>
            </p:cNvCxnSpPr>
            <p:nvPr/>
          </p:nvCxnSpPr>
          <p:spPr>
            <a:xfrm>
              <a:off x="8079784" y="4817717"/>
              <a:ext cx="0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1219FD-338B-4016-97AD-53599B492ACF}"/>
                </a:ext>
              </a:extLst>
            </p:cNvPr>
            <p:cNvCxnSpPr>
              <a:cxnSpLocks/>
              <a:stCxn id="9" idx="1"/>
              <a:endCxn id="11" idx="3"/>
            </p:cNvCxnSpPr>
            <p:nvPr/>
          </p:nvCxnSpPr>
          <p:spPr>
            <a:xfrm flipH="1">
              <a:off x="6918061" y="5819227"/>
              <a:ext cx="367497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D14A7A-D9DA-4AD7-93DC-C8DB1BAC2C58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7664053" y="5819227"/>
              <a:ext cx="415731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DCBF8D-9C3A-4248-A28F-B5352EC204A3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6918061" y="4817717"/>
              <a:ext cx="367497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2F71088-C5B4-4803-9217-A41073057760}"/>
                </a:ext>
              </a:extLst>
            </p:cNvPr>
            <p:cNvCxnSpPr>
              <a:cxnSpLocks/>
              <a:stCxn id="10" idx="1"/>
              <a:endCxn id="7" idx="3"/>
            </p:cNvCxnSpPr>
            <p:nvPr/>
          </p:nvCxnSpPr>
          <p:spPr>
            <a:xfrm flipH="1" flipV="1">
              <a:off x="7664053" y="4817717"/>
              <a:ext cx="415731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3AEBFDF-E098-433A-AA14-6A35C9B9D046}"/>
                </a:ext>
              </a:extLst>
            </p:cNvPr>
            <p:cNvCxnSpPr>
              <a:cxnSpLocks/>
              <a:stCxn id="9" idx="1"/>
              <a:endCxn id="8" idx="3"/>
            </p:cNvCxnSpPr>
            <p:nvPr/>
          </p:nvCxnSpPr>
          <p:spPr>
            <a:xfrm flipH="1" flipV="1">
              <a:off x="6918061" y="4817717"/>
              <a:ext cx="367497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90D4EC3-46F3-499D-8CCE-C01656140548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 flipV="1">
              <a:off x="7664053" y="4817717"/>
              <a:ext cx="415731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F959A1F-7FD4-46B3-B208-5EFB9A942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4805" y="4895941"/>
              <a:ext cx="1" cy="860664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5B1457-4607-45BB-BE94-9138A085CB36}"/>
              </a:ext>
            </a:extLst>
          </p:cNvPr>
          <p:cNvGrpSpPr/>
          <p:nvPr/>
        </p:nvGrpSpPr>
        <p:grpSpPr>
          <a:xfrm>
            <a:off x="299228" y="1578499"/>
            <a:ext cx="11593543" cy="4191585"/>
            <a:chOff x="299228" y="1578499"/>
            <a:chExt cx="11593543" cy="41915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F1EEAD-D80E-4B88-8CF7-00F47F46E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228" y="1578499"/>
              <a:ext cx="11593543" cy="41915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8818D38-4CB5-4DA8-AE45-2BCDB022F8DE}"/>
                    </a:ext>
                  </a:extLst>
                </p14:cNvPr>
                <p14:cNvContentPartPr/>
                <p14:nvPr/>
              </p14:nvContentPartPr>
              <p14:xfrm>
                <a:off x="4993768" y="5093862"/>
                <a:ext cx="2395080" cy="134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8818D38-4CB5-4DA8-AE45-2BCDB022F8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9776" y="4985862"/>
                  <a:ext cx="2502704" cy="349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AFB6A5A-9553-44D7-AAD0-446F13C34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228" y="5728303"/>
            <a:ext cx="11373101" cy="9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125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AEAC-6934-4B8D-A174-DAB41BEF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Connectivity configurations – hub &amp; spoke</a:t>
            </a:r>
            <a:endParaRPr lang="en-N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62BB8B-457C-4F3F-B42D-E3BD3508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2" y="1344094"/>
            <a:ext cx="10187078" cy="529057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FFDBB9B-D7F9-45F7-924F-F02CA4742884}"/>
              </a:ext>
            </a:extLst>
          </p:cNvPr>
          <p:cNvGrpSpPr/>
          <p:nvPr/>
        </p:nvGrpSpPr>
        <p:grpSpPr>
          <a:xfrm>
            <a:off x="9565710" y="253094"/>
            <a:ext cx="1962435" cy="2065228"/>
            <a:chOff x="4022886" y="4320090"/>
            <a:chExt cx="1962435" cy="206522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4C3724D-73BE-4F3B-9A1D-8423FDA6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06826" y="4567058"/>
              <a:ext cx="378495" cy="37849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909F0A6-4297-4274-9A98-AB2680C40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1510" y="4320090"/>
              <a:ext cx="378495" cy="37849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A236819-A9B0-4880-98D2-5EB496B4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66322" y="4602059"/>
              <a:ext cx="378495" cy="378495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2B59DF3-3F39-4740-82AC-01FF5A209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0352" y="6006823"/>
              <a:ext cx="378495" cy="37849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5613181-9912-425E-9BF0-34479D255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02203" y="5674330"/>
              <a:ext cx="378495" cy="37849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2727AA0-BDAC-4CEE-845D-E01F7D9CD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22886" y="5641382"/>
              <a:ext cx="378495" cy="37849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F50FBE9-49DD-423B-84EE-5A38FA19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08811" y="4991765"/>
              <a:ext cx="622231" cy="62223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45D1C8-E6D7-4889-A49F-E16F75D6F95B}"/>
                </a:ext>
              </a:extLst>
            </p:cNvPr>
            <p:cNvCxnSpPr>
              <a:cxnSpLocks/>
            </p:cNvCxnSpPr>
            <p:nvPr/>
          </p:nvCxnSpPr>
          <p:spPr>
            <a:xfrm>
              <a:off x="4401381" y="4866168"/>
              <a:ext cx="410787" cy="32581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CAF4676-D692-46BE-B493-5CF9F4A0A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7464" y="5411090"/>
              <a:ext cx="376909" cy="34551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EE078E-A041-45F7-824B-771AFBD59369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 flipH="1">
              <a:off x="5019927" y="4698585"/>
              <a:ext cx="831" cy="29318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C9E8899-8B17-4765-BEDE-DCDFE63321B4}"/>
                </a:ext>
              </a:extLst>
            </p:cNvPr>
            <p:cNvCxnSpPr>
              <a:cxnSpLocks/>
            </p:cNvCxnSpPr>
            <p:nvPr/>
          </p:nvCxnSpPr>
          <p:spPr>
            <a:xfrm>
              <a:off x="5247753" y="5405127"/>
              <a:ext cx="410787" cy="32581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E19837-4E91-4F53-BE70-92F4E6609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781" y="4849156"/>
              <a:ext cx="376909" cy="34551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4B6A1A-2ADE-4F16-9B2B-24786602EE94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flipH="1">
              <a:off x="5019600" y="5613996"/>
              <a:ext cx="327" cy="392827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57873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07F9-3A08-4994-B00E-D371E946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Connectivity configurations – hub spoke mesh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B61F2-F789-47CC-98FD-50DC2DF31AC7}"/>
              </a:ext>
            </a:extLst>
          </p:cNvPr>
          <p:cNvGrpSpPr/>
          <p:nvPr/>
        </p:nvGrpSpPr>
        <p:grpSpPr>
          <a:xfrm>
            <a:off x="9685024" y="302401"/>
            <a:ext cx="1918713" cy="2037338"/>
            <a:chOff x="9088033" y="4343934"/>
            <a:chExt cx="1918713" cy="203733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EC2ACEB-1ABC-4CDD-95D6-4650A6440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28251" y="4641906"/>
              <a:ext cx="378495" cy="37849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571BA88-1DA4-450F-BC69-80D3DE1B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43554" y="4343934"/>
              <a:ext cx="378495" cy="37849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13A9D20-7831-4926-9987-B22C8EF6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88033" y="4641906"/>
              <a:ext cx="378495" cy="378495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7AA5798-5772-445E-9128-197D4492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58142" y="6002777"/>
              <a:ext cx="378495" cy="37849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2CBDE56-5DBB-466F-AA9A-07E482832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28251" y="5643416"/>
              <a:ext cx="378495" cy="37849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8625E11-4B59-46EA-923B-893B93697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88033" y="5643416"/>
              <a:ext cx="378495" cy="378495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3BCC21-7641-4EBD-9D01-16D941D50D97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9466528" y="4831154"/>
              <a:ext cx="0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8C7380-6D85-4E33-A450-99662A8CE8FC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9466528" y="4533182"/>
              <a:ext cx="377026" cy="297972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55D5983-DC48-4975-A874-44E503EE25B6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10222049" y="4533182"/>
              <a:ext cx="406202" cy="297972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3EDAAD-D3DE-414A-A710-B98F2ACED869}"/>
                </a:ext>
              </a:extLst>
            </p:cNvPr>
            <p:cNvCxnSpPr>
              <a:cxnSpLocks/>
              <a:stCxn id="6" idx="1"/>
              <a:endCxn id="10" idx="1"/>
            </p:cNvCxnSpPr>
            <p:nvPr/>
          </p:nvCxnSpPr>
          <p:spPr>
            <a:xfrm>
              <a:off x="10628251" y="4831154"/>
              <a:ext cx="0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A373C72-4F03-49E1-AD27-80C778BCC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72760" y="5832663"/>
              <a:ext cx="391614" cy="359361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03978DB-5523-42AE-98CF-0BD3EE2C3C8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10236637" y="5832664"/>
              <a:ext cx="391614" cy="359361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98348E-6C37-4A3F-8E0A-81CAE654463B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9466528" y="4533182"/>
              <a:ext cx="377026" cy="1299482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8CC7B0-BE86-4E1D-B1B6-6A1E97F36946}"/>
                </a:ext>
              </a:extLst>
            </p:cNvPr>
            <p:cNvCxnSpPr>
              <a:cxnSpLocks/>
              <a:stCxn id="10" idx="1"/>
              <a:endCxn id="7" idx="3"/>
            </p:cNvCxnSpPr>
            <p:nvPr/>
          </p:nvCxnSpPr>
          <p:spPr>
            <a:xfrm flipH="1" flipV="1">
              <a:off x="10222049" y="4533182"/>
              <a:ext cx="406202" cy="1299482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50A72BB-451D-44C7-ADE4-3B8D78B345F5}"/>
                </a:ext>
              </a:extLst>
            </p:cNvPr>
            <p:cNvCxnSpPr>
              <a:cxnSpLocks/>
              <a:stCxn id="9" idx="1"/>
              <a:endCxn id="8" idx="3"/>
            </p:cNvCxnSpPr>
            <p:nvPr/>
          </p:nvCxnSpPr>
          <p:spPr>
            <a:xfrm flipH="1" flipV="1">
              <a:off x="9466528" y="4831154"/>
              <a:ext cx="391614" cy="1360871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367F90-41EA-4B94-BC5D-F9D30024EB10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 flipV="1">
              <a:off x="10236637" y="4831154"/>
              <a:ext cx="391614" cy="1360871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24F8EF7-5EE7-4DAB-9E04-22A81E5B7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26014" y="5029077"/>
              <a:ext cx="622231" cy="622231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F816CEE-A016-4600-AA32-3A082F51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58142" y="5997467"/>
              <a:ext cx="378495" cy="378495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230429-AC3F-41AA-AABC-7CEE855C6AE3}"/>
                </a:ext>
              </a:extLst>
            </p:cNvPr>
            <p:cNvCxnSpPr>
              <a:cxnSpLocks/>
            </p:cNvCxnSpPr>
            <p:nvPr/>
          </p:nvCxnSpPr>
          <p:spPr>
            <a:xfrm>
              <a:off x="9418941" y="4904944"/>
              <a:ext cx="410787" cy="32581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BA3B7CC-249D-41CB-B04A-DCD5E56D0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5024" y="5449866"/>
              <a:ext cx="376909" cy="34551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E6A8DF-8847-440E-92A9-D7F35F3DD0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5867" y="4708835"/>
              <a:ext cx="8514" cy="483151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20880A-62A2-40A3-BD4A-EC065B2F08C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313" y="5443903"/>
              <a:ext cx="410787" cy="32581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AFF4E8-9DCD-47FE-A797-917A07A0D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1341" y="4887932"/>
              <a:ext cx="376909" cy="34551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FBB6E9-A560-476C-8C65-453FEAF39BF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10046121" y="5509322"/>
              <a:ext cx="1269" cy="48814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2494ED-DF02-4179-A772-912B72B83E05}"/>
              </a:ext>
            </a:extLst>
          </p:cNvPr>
          <p:cNvGrpSpPr/>
          <p:nvPr/>
        </p:nvGrpSpPr>
        <p:grpSpPr>
          <a:xfrm>
            <a:off x="901361" y="1408333"/>
            <a:ext cx="10702376" cy="5147266"/>
            <a:chOff x="901361" y="1408333"/>
            <a:chExt cx="10702376" cy="514726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5296C54-4DE1-4808-A3D5-3A4D33C2F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361" y="1408333"/>
              <a:ext cx="10702376" cy="514726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45F664-0477-45D8-9CC9-895C2794A254}"/>
                    </a:ext>
                  </a:extLst>
                </p14:cNvPr>
                <p14:cNvContentPartPr/>
                <p14:nvPr/>
              </p14:nvContentPartPr>
              <p14:xfrm>
                <a:off x="3929926" y="6154283"/>
                <a:ext cx="1757520" cy="62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45F664-0477-45D8-9CC9-895C2794A2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75937" y="6046283"/>
                  <a:ext cx="1865138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30E36-0136-4ECC-8802-2A547E83E994}"/>
                    </a:ext>
                  </a:extLst>
                </p14:cNvPr>
                <p14:cNvContentPartPr/>
                <p14:nvPr/>
              </p14:nvContentPartPr>
              <p14:xfrm>
                <a:off x="9679846" y="6194243"/>
                <a:ext cx="1054440" cy="30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30E36-0136-4ECC-8802-2A547E83E9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25864" y="6086243"/>
                  <a:ext cx="1162043" cy="24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719139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A03A-E816-4186-9255-963D31ED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67311-7C33-495D-BDB9-29C1819F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1011198"/>
            <a:ext cx="12192000" cy="3571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EDAF46-3A97-4377-9E33-18EFDDB56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23" y="4277307"/>
            <a:ext cx="9513277" cy="258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1357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D35C-7F70-4C00-91BF-D781AC5A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configuration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BBF8E-F9BF-4AEE-9147-8865A8DF2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7" y="1011198"/>
            <a:ext cx="6461688" cy="3458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5C09A-D28B-4BE9-B808-A3B262F5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4" y="0"/>
            <a:ext cx="12028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3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43E7-00BE-42E5-9CC0-B2D96A10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EB010-E893-410E-8208-3844105C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846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3CB5-FF5A-58AE-7AC1-E00FBC7F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Picture 2" descr="Diagram showing order of evaluation for network traffic with security admin rules and network security rules.">
            <a:extLst>
              <a:ext uri="{FF2B5EF4-FFF2-40B4-BE49-F238E27FC236}">
                <a16:creationId xmlns:a16="http://schemas.microsoft.com/office/drawing/2014/main" id="{DC62D4AF-BBEB-82C2-D818-3D3E9ED7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09" y="2309247"/>
            <a:ext cx="10703057" cy="284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2D3DE1-4022-7EAB-4C01-0C1F1FB84B29}"/>
              </a:ext>
            </a:extLst>
          </p:cNvPr>
          <p:cNvSpPr txBox="1"/>
          <p:nvPr/>
        </p:nvSpPr>
        <p:spPr>
          <a:xfrm>
            <a:off x="464948" y="433953"/>
            <a:ext cx="10420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+mj-lt"/>
              </a:rPr>
              <a:t>Zasada</a:t>
            </a:r>
            <a:r>
              <a:rPr lang="en-US" sz="4800" b="1" dirty="0">
                <a:latin typeface="+mj-lt"/>
              </a:rPr>
              <a:t> </a:t>
            </a:r>
            <a:r>
              <a:rPr lang="en-US" sz="4800" b="1" dirty="0" err="1">
                <a:latin typeface="+mj-lt"/>
              </a:rPr>
              <a:t>działania</a:t>
            </a:r>
            <a:r>
              <a:rPr lang="en-US" sz="4800" b="1" dirty="0">
                <a:latin typeface="+mj-lt"/>
              </a:rPr>
              <a:t> </a:t>
            </a:r>
            <a:r>
              <a:rPr lang="en-US" sz="4800" b="1" dirty="0" err="1">
                <a:latin typeface="+mj-lt"/>
              </a:rPr>
              <a:t>Reguł</a:t>
            </a:r>
            <a:r>
              <a:rPr lang="en-US" sz="4800" b="1" dirty="0">
                <a:latin typeface="+mj-lt"/>
              </a:rPr>
              <a:t> </a:t>
            </a:r>
            <a:r>
              <a:rPr lang="en-US" sz="4800" b="1" dirty="0" err="1">
                <a:latin typeface="+mj-lt"/>
              </a:rPr>
              <a:t>Administratora</a:t>
            </a:r>
            <a:endParaRPr lang="pl-PL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22904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75E05-58E3-20F6-823D-6D6911D1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9CF4B8-BA9D-4D41-4E8A-B9D1E77218EB}"/>
              </a:ext>
            </a:extLst>
          </p:cNvPr>
          <p:cNvSpPr txBox="1"/>
          <p:nvPr/>
        </p:nvSpPr>
        <p:spPr>
          <a:xfrm>
            <a:off x="7462911" y="1012874"/>
            <a:ext cx="3079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+mj-lt"/>
              </a:rPr>
              <a:t>Pytania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?</a:t>
            </a:r>
            <a:endParaRPr lang="pl-PL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2626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3C369D-320B-E845-B6C0-76E9375FD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8039" y="1629393"/>
            <a:ext cx="5080000" cy="438150"/>
          </a:xfrm>
        </p:spPr>
        <p:txBody>
          <a:bodyPr/>
          <a:lstStyle/>
          <a:p>
            <a:r>
              <a:rPr lang="en-US" dirty="0"/>
              <a:t>Czy jest Network Manager …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789ED-76C7-D047-74D7-EA94FCAE5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738" y="2245097"/>
            <a:ext cx="5336209" cy="15723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 err="1"/>
              <a:t>Rozwiązaniem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problemy</a:t>
            </a:r>
            <a:r>
              <a:rPr lang="en-US" sz="1600" dirty="0"/>
              <a:t> </a:t>
            </a:r>
            <a:r>
              <a:rPr lang="en-US" sz="1600" dirty="0" err="1"/>
              <a:t>skali</a:t>
            </a:r>
            <a:r>
              <a:rPr lang="en-US" sz="1600" dirty="0"/>
              <a:t> </a:t>
            </a:r>
            <a:r>
              <a:rPr lang="en-US" sz="1600" dirty="0" err="1"/>
              <a:t>sieci</a:t>
            </a:r>
            <a:r>
              <a:rPr lang="en-US" sz="16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600" dirty="0" err="1"/>
              <a:t>Ułatwienie</a:t>
            </a:r>
            <a:r>
              <a:rPr lang="en-US" sz="1600" dirty="0"/>
              <a:t> </a:t>
            </a:r>
            <a:r>
              <a:rPr lang="en-US" sz="1600" dirty="0" err="1"/>
              <a:t>zarządzania</a:t>
            </a:r>
            <a:r>
              <a:rPr lang="en-US" sz="1600" dirty="0"/>
              <a:t> </a:t>
            </a:r>
            <a:r>
              <a:rPr lang="en-US" sz="1600" dirty="0" err="1"/>
              <a:t>połączeniami</a:t>
            </a:r>
            <a:r>
              <a:rPr lang="en-US" sz="1600" dirty="0"/>
              <a:t> </a:t>
            </a:r>
            <a:r>
              <a:rPr lang="en-US" sz="1600" dirty="0" err="1"/>
              <a:t>sieci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 err="1"/>
              <a:t>Ułatwienie</a:t>
            </a:r>
            <a:r>
              <a:rPr lang="en-US" sz="1600" dirty="0"/>
              <a:t> </a:t>
            </a:r>
            <a:r>
              <a:rPr lang="en-US" sz="1600" dirty="0" err="1"/>
              <a:t>zarządzania</a:t>
            </a:r>
            <a:r>
              <a:rPr lang="en-US" sz="1600" dirty="0"/>
              <a:t> </a:t>
            </a:r>
            <a:r>
              <a:rPr lang="en-US" sz="1600" dirty="0" err="1"/>
              <a:t>bezpieczeństwem</a:t>
            </a:r>
            <a:r>
              <a:rPr lang="en-US" sz="1600" dirty="0"/>
              <a:t> </a:t>
            </a:r>
            <a:r>
              <a:rPr lang="en-US" sz="1600" dirty="0" err="1"/>
              <a:t>sieci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 err="1"/>
              <a:t>Ułatwienie</a:t>
            </a:r>
            <a:r>
              <a:rPr lang="en-US" sz="1600" dirty="0"/>
              <a:t> </a:t>
            </a:r>
            <a:r>
              <a:rPr lang="en-US" sz="1600" dirty="0" err="1"/>
              <a:t>regulacji</a:t>
            </a:r>
            <a:r>
              <a:rPr lang="en-US" sz="1600" dirty="0"/>
              <a:t> </a:t>
            </a:r>
            <a:r>
              <a:rPr lang="en-US" sz="1600" dirty="0" err="1"/>
              <a:t>dostępu</a:t>
            </a: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endParaRPr lang="pl-PL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D6A1E-5255-3C1B-6401-9DEB503750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8039" y="4187823"/>
            <a:ext cx="5080000" cy="438150"/>
          </a:xfrm>
        </p:spPr>
        <p:txBody>
          <a:bodyPr/>
          <a:lstStyle/>
          <a:p>
            <a:r>
              <a:rPr lang="en-US" dirty="0"/>
              <a:t>… a </a:t>
            </a:r>
            <a:r>
              <a:rPr lang="en-US" dirty="0" err="1"/>
              <a:t>czym</a:t>
            </a:r>
            <a:r>
              <a:rPr lang="en-US" dirty="0"/>
              <a:t> nie jest</a:t>
            </a:r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BE29C-EB2B-5122-B957-CB3C113A48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0739" y="4728284"/>
            <a:ext cx="5067300" cy="1463931"/>
          </a:xfrm>
        </p:spPr>
        <p:txBody>
          <a:bodyPr/>
          <a:lstStyle/>
          <a:p>
            <a:r>
              <a:rPr lang="en-US" sz="1600" dirty="0"/>
              <a:t>One to rule them all tool</a:t>
            </a:r>
          </a:p>
          <a:p>
            <a:r>
              <a:rPr lang="en-US" sz="1600" dirty="0" err="1"/>
              <a:t>Zastępstwem</a:t>
            </a:r>
            <a:r>
              <a:rPr lang="en-US" sz="1600" dirty="0"/>
              <a:t> </a:t>
            </a:r>
            <a:r>
              <a:rPr lang="en-US" sz="1600" dirty="0" err="1"/>
              <a:t>dla</a:t>
            </a:r>
            <a:r>
              <a:rPr lang="en-US" sz="1600" dirty="0"/>
              <a:t> NSGs</a:t>
            </a:r>
          </a:p>
          <a:p>
            <a:r>
              <a:rPr lang="en-US" sz="1600" dirty="0" err="1"/>
              <a:t>Zastępstwem</a:t>
            </a:r>
            <a:r>
              <a:rPr lang="en-US" sz="1600" dirty="0"/>
              <a:t> </a:t>
            </a:r>
            <a:r>
              <a:rPr lang="en-US" sz="1600" dirty="0" err="1"/>
              <a:t>dla</a:t>
            </a:r>
            <a:r>
              <a:rPr lang="en-US" sz="1600" dirty="0"/>
              <a:t> </a:t>
            </a:r>
            <a:r>
              <a:rPr lang="en-US" sz="1600" dirty="0" err="1"/>
              <a:t>ustawiania</a:t>
            </a:r>
            <a:r>
              <a:rPr lang="en-US" sz="1600" dirty="0"/>
              <a:t> </a:t>
            </a:r>
            <a:r>
              <a:rPr lang="en-US" sz="1600" dirty="0" err="1"/>
              <a:t>Peeringów</a:t>
            </a:r>
            <a:endParaRPr lang="pl-PL" sz="1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3CD394-A124-E888-0F48-CBF3B4BA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402366"/>
            <a:ext cx="4275138" cy="830997"/>
          </a:xfrm>
        </p:spPr>
        <p:txBody>
          <a:bodyPr/>
          <a:lstStyle/>
          <a:p>
            <a:r>
              <a:rPr lang="en-US" dirty="0" err="1"/>
              <a:t>Podsumowanie</a:t>
            </a:r>
            <a:endParaRPr lang="pl-PL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2DC84F4-F10D-EB3F-1C89-DB2E8861C0FC}"/>
              </a:ext>
            </a:extLst>
          </p:cNvPr>
          <p:cNvSpPr txBox="1">
            <a:spLocks/>
          </p:cNvSpPr>
          <p:nvPr/>
        </p:nvSpPr>
        <p:spPr>
          <a:xfrm>
            <a:off x="6896490" y="1629393"/>
            <a:ext cx="2037347" cy="4381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Future:</a:t>
            </a:r>
            <a:endParaRPr lang="pl-PL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5A689A3-476E-B776-1289-32FED884F614}"/>
              </a:ext>
            </a:extLst>
          </p:cNvPr>
          <p:cNvSpPr txBox="1">
            <a:spLocks/>
          </p:cNvSpPr>
          <p:nvPr/>
        </p:nvSpPr>
        <p:spPr>
          <a:xfrm>
            <a:off x="6896490" y="2208804"/>
            <a:ext cx="4206807" cy="221793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err="1"/>
              <a:t>Reguły</a:t>
            </a:r>
            <a:r>
              <a:rPr lang="en-US" sz="1600" dirty="0"/>
              <a:t> </a:t>
            </a:r>
            <a:r>
              <a:rPr lang="en-US" sz="1600" dirty="0" err="1"/>
              <a:t>użytkownika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 err="1"/>
              <a:t>Grupy</a:t>
            </a:r>
            <a:r>
              <a:rPr lang="en-US" sz="1600" dirty="0"/>
              <a:t> </a:t>
            </a:r>
            <a:r>
              <a:rPr lang="en-US" sz="1600" dirty="0" err="1"/>
              <a:t>Subnetów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 err="1"/>
              <a:t>Grupy</a:t>
            </a:r>
            <a:r>
              <a:rPr lang="en-US" sz="1600" dirty="0"/>
              <a:t> </a:t>
            </a:r>
            <a:r>
              <a:rPr lang="en-US" sz="1600" dirty="0" err="1"/>
              <a:t>interfejsów</a:t>
            </a:r>
            <a:r>
              <a:rPr lang="en-US" sz="1600" dirty="0"/>
              <a:t> </a:t>
            </a:r>
            <a:r>
              <a:rPr lang="en-US" sz="1600" dirty="0" err="1"/>
              <a:t>sieciowych</a:t>
            </a:r>
            <a:r>
              <a:rPr lang="en-US" sz="1600" dirty="0"/>
              <a:t> - NIC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Import </a:t>
            </a:r>
            <a:r>
              <a:rPr lang="en-US" sz="1600" dirty="0" err="1"/>
              <a:t>reguł</a:t>
            </a:r>
            <a:r>
              <a:rPr lang="en-US" sz="1600" dirty="0"/>
              <a:t> NSG</a:t>
            </a:r>
          </a:p>
          <a:p>
            <a:pPr>
              <a:lnSpc>
                <a:spcPct val="100000"/>
              </a:lnSpc>
            </a:pPr>
            <a:r>
              <a:rPr lang="en-US" sz="1600" dirty="0" err="1"/>
              <a:t>Integracja</a:t>
            </a:r>
            <a:r>
              <a:rPr lang="en-US" sz="1600" dirty="0"/>
              <a:t> z </a:t>
            </a:r>
            <a:r>
              <a:rPr lang="en-US" sz="1600" dirty="0" err="1"/>
              <a:t>vWAN</a:t>
            </a:r>
            <a:r>
              <a:rPr lang="en-US" sz="1600" dirty="0"/>
              <a:t> Hub</a:t>
            </a:r>
          </a:p>
          <a:p>
            <a:pPr marL="0" indent="0">
              <a:lnSpc>
                <a:spcPct val="100000"/>
              </a:lnSpc>
              <a:buNone/>
            </a:pP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785525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0981" t="3530" r="30527" b="-3530"/>
          <a:stretch/>
        </p:blipFill>
        <p:spPr>
          <a:xfrm>
            <a:off x="5852160" y="731520"/>
            <a:ext cx="5855754" cy="5631571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>
            <a:normAutofit/>
          </a:bodyPr>
          <a:lstStyle/>
          <a:p>
            <a:r>
              <a:rPr lang="en-US" sz="1600" err="1"/>
              <a:t>Kod</a:t>
            </a:r>
            <a:r>
              <a:rPr lang="en-US" sz="1600"/>
              <a:t>: https://github.com/technicalflow/myTerraform</a:t>
            </a:r>
          </a:p>
          <a:p>
            <a:r>
              <a:rPr lang="en-US" sz="1600"/>
              <a:t>Network Manager</a:t>
            </a:r>
          </a:p>
          <a:p>
            <a:pPr lvl="1"/>
            <a:r>
              <a:rPr lang="en-US" sz="1600"/>
              <a:t>https://learn.microsoft.com/en-us/azure/virtual-network-manager</a:t>
            </a:r>
          </a:p>
          <a:p>
            <a:pPr lvl="1"/>
            <a:r>
              <a:rPr lang="en-US" sz="1600"/>
              <a:t>https://www.youtube.com/watch?v=qNn83S55WHQ</a:t>
            </a:r>
          </a:p>
          <a:p>
            <a:r>
              <a:rPr lang="en-US" sz="1600" err="1"/>
              <a:t>Więcej</a:t>
            </a:r>
            <a:r>
              <a:rPr lang="en-US" sz="1600"/>
              <a:t> </a:t>
            </a:r>
            <a:r>
              <a:rPr lang="en-US" sz="1600" err="1"/>
              <a:t>ciekawych</a:t>
            </a:r>
            <a:r>
              <a:rPr lang="en-US" sz="1600"/>
              <a:t> </a:t>
            </a:r>
            <a:r>
              <a:rPr lang="en-US" sz="1600" err="1"/>
              <a:t>informacji</a:t>
            </a:r>
            <a:r>
              <a:rPr lang="en-US" sz="1600"/>
              <a:t> o </a:t>
            </a:r>
            <a:r>
              <a:rPr lang="en-US" sz="1600" err="1"/>
              <a:t>sieciach</a:t>
            </a:r>
            <a:r>
              <a:rPr lang="en-US" sz="1600"/>
              <a:t>:</a:t>
            </a:r>
          </a:p>
          <a:p>
            <a:pPr lvl="1"/>
            <a:r>
              <a:rPr lang="en-US" sz="1600"/>
              <a:t>https://www.youtube.com/c/AdamStuart1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>
            <a:normAutofit/>
          </a:bodyPr>
          <a:lstStyle/>
          <a:p>
            <a:r>
              <a:rPr lang="en-US" dirty="0" err="1"/>
              <a:t>Dziękuję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9601DF0A-9B6A-855A-1901-F8C48D3FAD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5290820" cy="3560763"/>
          </a:xfrm>
        </p:spPr>
        <p:txBody>
          <a:bodyPr/>
          <a:lstStyle/>
          <a:p>
            <a:r>
              <a:rPr lang="en-US" sz="2400" dirty="0"/>
              <a:t>Marek Serba</a:t>
            </a:r>
          </a:p>
          <a:p>
            <a:r>
              <a:rPr lang="en-US" sz="2400" dirty="0" err="1"/>
              <a:t>Pracuje</a:t>
            </a:r>
            <a:r>
              <a:rPr lang="en-US" sz="2400" dirty="0"/>
              <a:t> w IT od </a:t>
            </a:r>
            <a:r>
              <a:rPr lang="en-US" sz="2400" dirty="0" err="1"/>
              <a:t>przeszło</a:t>
            </a:r>
            <a:r>
              <a:rPr lang="en-US" sz="2400" dirty="0"/>
              <a:t> 14 </a:t>
            </a:r>
            <a:r>
              <a:rPr lang="en-US" sz="2400" dirty="0" err="1"/>
              <a:t>lat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Konsultant</a:t>
            </a:r>
            <a:r>
              <a:rPr lang="en-US" sz="2400" dirty="0"/>
              <a:t> Azure w </a:t>
            </a:r>
            <a:r>
              <a:rPr lang="en-US" sz="2400" dirty="0" err="1"/>
              <a:t>firmie</a:t>
            </a:r>
            <a:r>
              <a:rPr lang="en-US" sz="2400" dirty="0"/>
              <a:t> Microsoft</a:t>
            </a:r>
          </a:p>
          <a:p>
            <a:r>
              <a:rPr lang="en-US" sz="2400" dirty="0"/>
              <a:t>Links:</a:t>
            </a:r>
          </a:p>
          <a:p>
            <a:pPr lvl="1"/>
            <a:r>
              <a:rPr lang="en-US" sz="2000" dirty="0"/>
              <a:t>linkedin.com/in/techfellow</a:t>
            </a:r>
          </a:p>
          <a:p>
            <a:pPr lvl="1"/>
            <a:r>
              <a:rPr lang="en-US" sz="2000" dirty="0"/>
              <a:t>github.com/</a:t>
            </a:r>
            <a:r>
              <a:rPr lang="en-US" sz="2000" dirty="0" err="1"/>
              <a:t>technicalflow</a:t>
            </a:r>
            <a:endParaRPr lang="en-US" sz="2000" dirty="0"/>
          </a:p>
          <a:p>
            <a:pPr lvl="1"/>
            <a:r>
              <a:rPr lang="en-US" sz="2000" dirty="0"/>
              <a:t>twitter.com/</a:t>
            </a:r>
            <a:r>
              <a:rPr lang="en-US" sz="2000" dirty="0" err="1"/>
              <a:t>technicalflow</a:t>
            </a:r>
            <a:endParaRPr lang="en-US" sz="2000" dirty="0"/>
          </a:p>
          <a:p>
            <a:pPr lvl="1"/>
            <a:r>
              <a:rPr lang="en-US" sz="2000" dirty="0" err="1"/>
              <a:t>mysmall.cloud</a:t>
            </a:r>
            <a:endParaRPr lang="en-US" sz="2000" dirty="0"/>
          </a:p>
        </p:txBody>
      </p:sp>
      <p:pic>
        <p:nvPicPr>
          <p:cNvPr id="21" name="Picture 2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D75D6DE-6F5D-AFF5-30FC-31E9A413E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31696"/>
          <a:stretch/>
        </p:blipFill>
        <p:spPr>
          <a:xfrm>
            <a:off x="6804660" y="439425"/>
            <a:ext cx="4726939" cy="5739792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  <a:noFill/>
        </p:spPr>
      </p:pic>
      <p:sp>
        <p:nvSpPr>
          <p:cNvPr id="33" name="Title 3">
            <a:extLst>
              <a:ext uri="{FF2B5EF4-FFF2-40B4-BE49-F238E27FC236}">
                <a16:creationId xmlns:a16="http://schemas.microsoft.com/office/drawing/2014/main" id="{8DE38568-D0F3-E8E4-4B49-80073C016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52451"/>
            <a:ext cx="4275138" cy="830997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mnie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7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54283"/>
            <a:ext cx="5859196" cy="5051033"/>
          </a:xfrm>
          <a:prstGeom prst="hexagon">
            <a:avLst/>
          </a:prstGeom>
          <a:solidFill>
            <a:schemeClr val="accent5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7" y="2411305"/>
            <a:ext cx="1999154" cy="767590"/>
          </a:xfrm>
        </p:spPr>
        <p:txBody>
          <a:bodyPr/>
          <a:lstStyle/>
          <a:p>
            <a:r>
              <a:rPr lang="en-US" dirty="0"/>
              <a:t>Azure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29976" y="5354171"/>
            <a:ext cx="1212275" cy="467806"/>
          </a:xfrm>
        </p:spPr>
        <p:txBody>
          <a:bodyPr/>
          <a:lstStyle/>
          <a:p>
            <a:r>
              <a:rPr lang="en-US" dirty="0"/>
              <a:t>*Preview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D6B29864-130D-EE9E-5340-DCF0F0DA0EA0}"/>
              </a:ext>
            </a:extLst>
          </p:cNvPr>
          <p:cNvSpPr txBox="1">
            <a:spLocks/>
          </p:cNvSpPr>
          <p:nvPr/>
        </p:nvSpPr>
        <p:spPr>
          <a:xfrm>
            <a:off x="4096847" y="3040186"/>
            <a:ext cx="2682045" cy="767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095322-E621-D3AB-58B0-6F3E5A93F949}"/>
              </a:ext>
            </a:extLst>
          </p:cNvPr>
          <p:cNvSpPr txBox="1">
            <a:spLocks/>
          </p:cNvSpPr>
          <p:nvPr/>
        </p:nvSpPr>
        <p:spPr>
          <a:xfrm>
            <a:off x="4096845" y="3662277"/>
            <a:ext cx="2813505" cy="767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DC41344C-5BFA-8748-D743-4E9AF7BFFFA8}"/>
              </a:ext>
            </a:extLst>
          </p:cNvPr>
          <p:cNvSpPr txBox="1">
            <a:spLocks/>
          </p:cNvSpPr>
          <p:nvPr/>
        </p:nvSpPr>
        <p:spPr>
          <a:xfrm>
            <a:off x="4096845" y="3668464"/>
            <a:ext cx="4205326" cy="767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(Configuration)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B6E666D-F826-3F83-8EBE-7DBE289B4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79669" y="5652677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L 0.00039 0.110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uild="p"/>
      <p:bldP spid="4" grpId="0"/>
      <p:bldP spid="5" grpId="0"/>
      <p:bldP spid="5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E4C27A-A34E-DDA9-941A-C3467C2D90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259" y="1719779"/>
            <a:ext cx="4707782" cy="2139320"/>
          </a:xfrm>
        </p:spPr>
        <p:txBody>
          <a:bodyPr/>
          <a:lstStyle/>
          <a:p>
            <a:r>
              <a:rPr lang="en-US" sz="1800" dirty="0" err="1"/>
              <a:t>Budowa</a:t>
            </a:r>
            <a:r>
              <a:rPr lang="en-US" sz="1800" dirty="0"/>
              <a:t> </a:t>
            </a:r>
            <a:r>
              <a:rPr lang="en-US" sz="1800" dirty="0" err="1"/>
              <a:t>sieci</a:t>
            </a:r>
            <a:r>
              <a:rPr lang="en-US" sz="1800" dirty="0"/>
              <a:t> w </a:t>
            </a:r>
            <a:r>
              <a:rPr lang="en-US" sz="1800" dirty="0" err="1"/>
              <a:t>dużej</a:t>
            </a:r>
            <a:r>
              <a:rPr lang="en-US" sz="1800" dirty="0"/>
              <a:t> </a:t>
            </a:r>
            <a:r>
              <a:rPr lang="en-US" sz="1800" dirty="0" err="1"/>
              <a:t>skali</a:t>
            </a:r>
            <a:endParaRPr lang="en-US" sz="1800" dirty="0"/>
          </a:p>
          <a:p>
            <a:r>
              <a:rPr lang="en-US" sz="1800" dirty="0"/>
              <a:t>Provisioning </a:t>
            </a:r>
            <a:r>
              <a:rPr lang="en-US" sz="1800" dirty="0" err="1"/>
              <a:t>połączeń</a:t>
            </a:r>
            <a:r>
              <a:rPr lang="en-US" sz="1800" dirty="0"/>
              <a:t> </a:t>
            </a:r>
            <a:r>
              <a:rPr lang="en-US" sz="1800" dirty="0" err="1"/>
              <a:t>sieciowych</a:t>
            </a:r>
            <a:endParaRPr lang="en-US" sz="1800" dirty="0"/>
          </a:p>
          <a:p>
            <a:r>
              <a:rPr lang="en-US" sz="1800" dirty="0" err="1"/>
              <a:t>Zarządzanie</a:t>
            </a:r>
            <a:r>
              <a:rPr lang="en-US" sz="1800" dirty="0"/>
              <a:t> NSG </a:t>
            </a:r>
            <a:r>
              <a:rPr lang="en-US" sz="1800" dirty="0" err="1"/>
              <a:t>staje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trudniejsze</a:t>
            </a:r>
            <a:endParaRPr lang="en-US" sz="1800" dirty="0"/>
          </a:p>
          <a:p>
            <a:r>
              <a:rPr lang="en-US" sz="1800" dirty="0" err="1"/>
              <a:t>Praca</a:t>
            </a:r>
            <a:r>
              <a:rPr lang="en-US" sz="1800" dirty="0"/>
              <a:t> </a:t>
            </a:r>
            <a:r>
              <a:rPr lang="en-US" sz="1800" dirty="0" err="1"/>
              <a:t>operacyjna</a:t>
            </a:r>
            <a:r>
              <a:rPr lang="en-US" sz="1800" dirty="0"/>
              <a:t> </a:t>
            </a:r>
            <a:r>
              <a:rPr lang="en-US" sz="1800" dirty="0" err="1"/>
              <a:t>nad</a:t>
            </a:r>
            <a:r>
              <a:rPr lang="en-US" sz="1800" dirty="0"/>
              <a:t> </a:t>
            </a:r>
            <a:r>
              <a:rPr lang="en-US" sz="1800" dirty="0" err="1"/>
              <a:t>utrzymaniem</a:t>
            </a:r>
            <a:r>
              <a:rPr lang="en-US" sz="1800" dirty="0"/>
              <a:t> </a:t>
            </a:r>
            <a:r>
              <a:rPr lang="en-US" sz="1800" dirty="0" err="1"/>
              <a:t>sieci</a:t>
            </a:r>
            <a:endParaRPr lang="en-US" sz="1800" dirty="0"/>
          </a:p>
          <a:p>
            <a:r>
              <a:rPr lang="en-US" sz="1800" dirty="0" err="1"/>
              <a:t>Komplikacja</a:t>
            </a:r>
            <a:r>
              <a:rPr lang="en-US" sz="1800" dirty="0"/>
              <a:t> </a:t>
            </a:r>
            <a:r>
              <a:rPr lang="en-US" sz="1800" dirty="0" err="1"/>
              <a:t>rozwiązań</a:t>
            </a:r>
            <a:r>
              <a:rPr lang="en-US" sz="1800" dirty="0"/>
              <a:t> </a:t>
            </a:r>
            <a:r>
              <a:rPr lang="en-US" sz="1800" dirty="0" err="1"/>
              <a:t>sieciowych</a:t>
            </a: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C99273-E34C-3F01-F3BF-FF479E8C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59" y="440248"/>
            <a:ext cx="10131298" cy="830997"/>
          </a:xfrm>
        </p:spPr>
        <p:txBody>
          <a:bodyPr/>
          <a:lstStyle/>
          <a:p>
            <a:r>
              <a:rPr lang="en-US" sz="4800" dirty="0"/>
              <a:t>Problem z </a:t>
            </a:r>
            <a:r>
              <a:rPr lang="en-US" sz="4800" dirty="0" err="1"/>
              <a:t>rozwiązaniami</a:t>
            </a:r>
            <a:r>
              <a:rPr lang="en-US" sz="4800" dirty="0"/>
              <a:t> </a:t>
            </a:r>
            <a:r>
              <a:rPr lang="en-US" sz="4800" dirty="0" err="1"/>
              <a:t>sieciowymi</a:t>
            </a:r>
            <a:r>
              <a:rPr lang="en-US" sz="4800" dirty="0"/>
              <a:t> 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023F74-FD7F-32C9-219B-F16F9FDF002F}"/>
              </a:ext>
            </a:extLst>
          </p:cNvPr>
          <p:cNvGrpSpPr/>
          <p:nvPr/>
        </p:nvGrpSpPr>
        <p:grpSpPr>
          <a:xfrm>
            <a:off x="1022338" y="4157944"/>
            <a:ext cx="1962435" cy="2065228"/>
            <a:chOff x="4022886" y="4320090"/>
            <a:chExt cx="1962435" cy="2065228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F604D3BC-6958-99ED-68EA-1D4D7FE7A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06826" y="4567058"/>
              <a:ext cx="378495" cy="378495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D8F959D7-1A93-84D7-B180-B6BD2A707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1510" y="4320090"/>
              <a:ext cx="378495" cy="378495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99030A4B-B9C7-479B-6B67-35BBB863B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66322" y="4602059"/>
              <a:ext cx="378495" cy="378495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26674E5F-F08F-CFD3-4DBD-752B59D17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0352" y="6006823"/>
              <a:ext cx="378495" cy="378495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030F8B5B-CFFD-69EB-B8CE-E4C2EAD46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02203" y="5674330"/>
              <a:ext cx="378495" cy="378495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45AE7079-559D-0EA8-B49E-1411C1CCB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2886" y="5641382"/>
              <a:ext cx="378495" cy="378495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7663ACA-C5CE-39D7-84CB-DF3CEDD87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08811" y="4991765"/>
              <a:ext cx="622231" cy="622231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9EC6A99-D2F9-D3E3-D28E-688B500A5958}"/>
                </a:ext>
              </a:extLst>
            </p:cNvPr>
            <p:cNvCxnSpPr>
              <a:cxnSpLocks/>
            </p:cNvCxnSpPr>
            <p:nvPr/>
          </p:nvCxnSpPr>
          <p:spPr>
            <a:xfrm>
              <a:off x="4401381" y="4866168"/>
              <a:ext cx="410787" cy="32581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75DD1E-17C1-3D67-9D68-80989EA22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7464" y="5411090"/>
              <a:ext cx="376909" cy="34551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BC63831-5B58-18CA-83A6-6DD0A5875124}"/>
                </a:ext>
              </a:extLst>
            </p:cNvPr>
            <p:cNvCxnSpPr>
              <a:cxnSpLocks/>
              <a:stCxn id="42" idx="2"/>
              <a:endCxn id="47" idx="0"/>
            </p:cNvCxnSpPr>
            <p:nvPr/>
          </p:nvCxnSpPr>
          <p:spPr>
            <a:xfrm flipH="1">
              <a:off x="5019927" y="4698585"/>
              <a:ext cx="831" cy="29318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40DD665-6880-21C1-F7EC-8755072EB677}"/>
                </a:ext>
              </a:extLst>
            </p:cNvPr>
            <p:cNvCxnSpPr>
              <a:cxnSpLocks/>
            </p:cNvCxnSpPr>
            <p:nvPr/>
          </p:nvCxnSpPr>
          <p:spPr>
            <a:xfrm>
              <a:off x="5247753" y="5405127"/>
              <a:ext cx="410787" cy="32581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45A364D-5B34-E48C-298C-1F1940621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781" y="4849156"/>
              <a:ext cx="376909" cy="34551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7BDDA32-7059-7470-22A6-908587DD7D20}"/>
                </a:ext>
              </a:extLst>
            </p:cNvPr>
            <p:cNvCxnSpPr>
              <a:cxnSpLocks/>
              <a:stCxn id="47" idx="2"/>
              <a:endCxn id="44" idx="0"/>
            </p:cNvCxnSpPr>
            <p:nvPr/>
          </p:nvCxnSpPr>
          <p:spPr>
            <a:xfrm flipH="1">
              <a:off x="5019600" y="5613996"/>
              <a:ext cx="327" cy="392827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4F6375-6C1B-36FE-B0BA-E6A2DEE9A31F}"/>
              </a:ext>
            </a:extLst>
          </p:cNvPr>
          <p:cNvGrpSpPr/>
          <p:nvPr/>
        </p:nvGrpSpPr>
        <p:grpSpPr>
          <a:xfrm>
            <a:off x="4833133" y="4393602"/>
            <a:ext cx="2351417" cy="1691221"/>
            <a:chOff x="6539566" y="4628469"/>
            <a:chExt cx="1918713" cy="1380005"/>
          </a:xfrm>
        </p:grpSpPr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8F50A1DB-726D-76CC-33C6-BBC2B813A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79784" y="4628469"/>
              <a:ext cx="378495" cy="37849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C4F00CFA-EBD7-8556-D7CB-D7EDC4E32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85558" y="4628469"/>
              <a:ext cx="378495" cy="37849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C971D7B3-674C-81E6-3067-C931D9B5C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9566" y="4628469"/>
              <a:ext cx="378495" cy="378495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9B251A04-6A3A-5231-5EDF-444B8096B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85558" y="5629979"/>
              <a:ext cx="378495" cy="378495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B55116A0-075F-4B6A-91EE-AE37E03B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79784" y="5629979"/>
              <a:ext cx="378495" cy="37849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E0B2DEC-D7CC-B234-7AD4-FDBD2BC0A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9566" y="5629979"/>
              <a:ext cx="378495" cy="378495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805BB8-B3DD-9C81-A04B-59CA5F5305AA}"/>
                </a:ext>
              </a:extLst>
            </p:cNvPr>
            <p:cNvCxnSpPr>
              <a:cxnSpLocks/>
              <a:stCxn id="57" idx="3"/>
              <a:endCxn id="59" idx="1"/>
            </p:cNvCxnSpPr>
            <p:nvPr/>
          </p:nvCxnSpPr>
          <p:spPr>
            <a:xfrm>
              <a:off x="6918061" y="4817717"/>
              <a:ext cx="1161723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188DF14-C1D2-119E-A5F4-61CD25D48DD4}"/>
                </a:ext>
              </a:extLst>
            </p:cNvPr>
            <p:cNvCxnSpPr>
              <a:cxnSpLocks/>
              <a:stCxn id="60" idx="3"/>
              <a:endCxn id="57" idx="3"/>
            </p:cNvCxnSpPr>
            <p:nvPr/>
          </p:nvCxnSpPr>
          <p:spPr>
            <a:xfrm flipV="1">
              <a:off x="6918061" y="4817717"/>
              <a:ext cx="0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2AEB6C7-5E51-9A90-6B04-2E11DBF58334}"/>
                </a:ext>
              </a:extLst>
            </p:cNvPr>
            <p:cNvCxnSpPr>
              <a:cxnSpLocks/>
              <a:stCxn id="57" idx="3"/>
              <a:endCxn id="56" idx="1"/>
            </p:cNvCxnSpPr>
            <p:nvPr/>
          </p:nvCxnSpPr>
          <p:spPr>
            <a:xfrm>
              <a:off x="6918061" y="4817717"/>
              <a:ext cx="367497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BF5569-F010-85BB-5D7E-E15C40492388}"/>
                </a:ext>
              </a:extLst>
            </p:cNvPr>
            <p:cNvCxnSpPr>
              <a:cxnSpLocks/>
              <a:stCxn id="56" idx="3"/>
              <a:endCxn id="55" idx="1"/>
            </p:cNvCxnSpPr>
            <p:nvPr/>
          </p:nvCxnSpPr>
          <p:spPr>
            <a:xfrm>
              <a:off x="7664053" y="4817717"/>
              <a:ext cx="415731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C594AB5-6179-B581-E64F-5EBA3DECB19E}"/>
                </a:ext>
              </a:extLst>
            </p:cNvPr>
            <p:cNvCxnSpPr>
              <a:cxnSpLocks/>
              <a:stCxn id="60" idx="3"/>
              <a:endCxn id="55" idx="1"/>
            </p:cNvCxnSpPr>
            <p:nvPr/>
          </p:nvCxnSpPr>
          <p:spPr>
            <a:xfrm flipV="1">
              <a:off x="6918061" y="4817717"/>
              <a:ext cx="1161723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483198A-3A1A-FA9A-4AF6-B6BB70B7FF16}"/>
                </a:ext>
              </a:extLst>
            </p:cNvPr>
            <p:cNvCxnSpPr>
              <a:cxnSpLocks/>
              <a:stCxn id="55" idx="1"/>
              <a:endCxn id="59" idx="1"/>
            </p:cNvCxnSpPr>
            <p:nvPr/>
          </p:nvCxnSpPr>
          <p:spPr>
            <a:xfrm>
              <a:off x="8079784" y="4817717"/>
              <a:ext cx="0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D365B85-116B-1BF3-7FE7-DC077AB947E6}"/>
                </a:ext>
              </a:extLst>
            </p:cNvPr>
            <p:cNvCxnSpPr>
              <a:cxnSpLocks/>
              <a:stCxn id="58" idx="1"/>
              <a:endCxn id="60" idx="3"/>
            </p:cNvCxnSpPr>
            <p:nvPr/>
          </p:nvCxnSpPr>
          <p:spPr>
            <a:xfrm flipH="1">
              <a:off x="6918061" y="5819227"/>
              <a:ext cx="367497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14BDB3B-5FD0-529C-C52F-FFB4CBBFF15A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>
              <a:off x="7664053" y="5819227"/>
              <a:ext cx="415731" cy="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215A6E1-08A4-1A34-6610-6A6BB936EF31}"/>
                </a:ext>
              </a:extLst>
            </p:cNvPr>
            <p:cNvCxnSpPr>
              <a:cxnSpLocks/>
              <a:stCxn id="60" idx="3"/>
              <a:endCxn id="56" idx="1"/>
            </p:cNvCxnSpPr>
            <p:nvPr/>
          </p:nvCxnSpPr>
          <p:spPr>
            <a:xfrm flipV="1">
              <a:off x="6918061" y="4817717"/>
              <a:ext cx="367497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81EBB4-EA25-3662-A6EC-09E63A71B518}"/>
                </a:ext>
              </a:extLst>
            </p:cNvPr>
            <p:cNvCxnSpPr>
              <a:cxnSpLocks/>
              <a:stCxn id="59" idx="1"/>
              <a:endCxn id="56" idx="3"/>
            </p:cNvCxnSpPr>
            <p:nvPr/>
          </p:nvCxnSpPr>
          <p:spPr>
            <a:xfrm flipH="1" flipV="1">
              <a:off x="7664053" y="4817717"/>
              <a:ext cx="415731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8E3F626-1366-257F-B151-118DDAF26B7C}"/>
                </a:ext>
              </a:extLst>
            </p:cNvPr>
            <p:cNvCxnSpPr>
              <a:cxnSpLocks/>
              <a:stCxn id="58" idx="1"/>
              <a:endCxn id="57" idx="3"/>
            </p:cNvCxnSpPr>
            <p:nvPr/>
          </p:nvCxnSpPr>
          <p:spPr>
            <a:xfrm flipH="1" flipV="1">
              <a:off x="6918061" y="4817717"/>
              <a:ext cx="367497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BAD17B4-6139-A895-106B-3DD98B76ADBB}"/>
                </a:ext>
              </a:extLst>
            </p:cNvPr>
            <p:cNvCxnSpPr>
              <a:cxnSpLocks/>
              <a:stCxn id="58" idx="3"/>
              <a:endCxn id="55" idx="1"/>
            </p:cNvCxnSpPr>
            <p:nvPr/>
          </p:nvCxnSpPr>
          <p:spPr>
            <a:xfrm flipV="1">
              <a:off x="7664053" y="4817717"/>
              <a:ext cx="415731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703400D-7D00-54C7-0ECF-0CE259AD2A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4805" y="4895941"/>
              <a:ext cx="1" cy="860664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DFE699A-34F9-5ECB-7735-73CAA5624357}"/>
              </a:ext>
            </a:extLst>
          </p:cNvPr>
          <p:cNvGrpSpPr/>
          <p:nvPr/>
        </p:nvGrpSpPr>
        <p:grpSpPr>
          <a:xfrm>
            <a:off x="8941166" y="4183025"/>
            <a:ext cx="1918713" cy="2037338"/>
            <a:chOff x="9088033" y="4343934"/>
            <a:chExt cx="1918713" cy="2037338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4F78D05-818E-AE17-A3F1-8D1BEDF5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28251" y="4641906"/>
              <a:ext cx="378495" cy="378495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94428E04-16EE-6869-23D8-34140FC28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43554" y="4343934"/>
              <a:ext cx="378495" cy="378495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14FDA7E7-AFEB-AD8E-2C89-9F46131CC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88033" y="4641906"/>
              <a:ext cx="378495" cy="378495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54AB0564-3A84-3E7A-A87A-72010F53B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58142" y="6002777"/>
              <a:ext cx="378495" cy="378495"/>
            </a:xfrm>
            <a:prstGeom prst="rect">
              <a:avLst/>
            </a:prstGeom>
          </p:spPr>
        </p:pic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FD4C2D3B-91EC-322E-7A21-2E148F178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28251" y="5643416"/>
              <a:ext cx="378495" cy="378495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4E309262-19C4-44D6-8D61-C3D6DE8A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88033" y="5643416"/>
              <a:ext cx="378495" cy="378495"/>
            </a:xfrm>
            <a:prstGeom prst="rect">
              <a:avLst/>
            </a:prstGeom>
          </p:spPr>
        </p:pic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D1CC4DC-ABE0-7D44-0CC0-A922C036F8B2}"/>
                </a:ext>
              </a:extLst>
            </p:cNvPr>
            <p:cNvCxnSpPr>
              <a:cxnSpLocks/>
              <a:stCxn id="80" idx="3"/>
              <a:endCxn id="77" idx="3"/>
            </p:cNvCxnSpPr>
            <p:nvPr/>
          </p:nvCxnSpPr>
          <p:spPr>
            <a:xfrm flipV="1">
              <a:off x="9466528" y="4831154"/>
              <a:ext cx="0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79F233C-3CB3-7F82-569D-43C9A6701C7B}"/>
                </a:ext>
              </a:extLst>
            </p:cNvPr>
            <p:cNvCxnSpPr>
              <a:cxnSpLocks/>
              <a:stCxn id="77" idx="3"/>
              <a:endCxn id="76" idx="1"/>
            </p:cNvCxnSpPr>
            <p:nvPr/>
          </p:nvCxnSpPr>
          <p:spPr>
            <a:xfrm flipV="1">
              <a:off x="9466528" y="4533182"/>
              <a:ext cx="377026" cy="297972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FCC58A-872D-8FCE-CD3B-54544CE23311}"/>
                </a:ext>
              </a:extLst>
            </p:cNvPr>
            <p:cNvCxnSpPr>
              <a:cxnSpLocks/>
              <a:stCxn id="76" idx="3"/>
              <a:endCxn id="75" idx="1"/>
            </p:cNvCxnSpPr>
            <p:nvPr/>
          </p:nvCxnSpPr>
          <p:spPr>
            <a:xfrm>
              <a:off x="10222049" y="4533182"/>
              <a:ext cx="406202" cy="297972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012A82-D009-6F35-0F1D-125F7C70084D}"/>
                </a:ext>
              </a:extLst>
            </p:cNvPr>
            <p:cNvCxnSpPr>
              <a:cxnSpLocks/>
              <a:stCxn id="75" idx="1"/>
              <a:endCxn id="79" idx="1"/>
            </p:cNvCxnSpPr>
            <p:nvPr/>
          </p:nvCxnSpPr>
          <p:spPr>
            <a:xfrm>
              <a:off x="10628251" y="4831154"/>
              <a:ext cx="0" cy="100151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44E1FB7-23DE-1376-EEF6-8FF3BE17EF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72760" y="5832663"/>
              <a:ext cx="391614" cy="359361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DAC8DF0-BEE4-F7C4-713B-56B2513D06C9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 flipV="1">
              <a:off x="10236637" y="5832664"/>
              <a:ext cx="391614" cy="359361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E7B4E2D-0A45-D43B-21F5-433D8CE9C062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9466528" y="4533182"/>
              <a:ext cx="377026" cy="1299482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A55EF68-A1DB-0400-CA46-022AB867393C}"/>
                </a:ext>
              </a:extLst>
            </p:cNvPr>
            <p:cNvCxnSpPr>
              <a:cxnSpLocks/>
              <a:stCxn id="79" idx="1"/>
              <a:endCxn id="76" idx="3"/>
            </p:cNvCxnSpPr>
            <p:nvPr/>
          </p:nvCxnSpPr>
          <p:spPr>
            <a:xfrm flipH="1" flipV="1">
              <a:off x="10222049" y="4533182"/>
              <a:ext cx="406202" cy="1299482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21FFD25-D99F-DE69-2842-827FB84AC9DB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flipH="1" flipV="1">
              <a:off x="9466528" y="4831154"/>
              <a:ext cx="391614" cy="1360871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1C1497D-541F-82CE-13BB-1C8875BC66DF}"/>
                </a:ext>
              </a:extLst>
            </p:cNvPr>
            <p:cNvCxnSpPr>
              <a:cxnSpLocks/>
              <a:stCxn id="78" idx="3"/>
              <a:endCxn id="75" idx="1"/>
            </p:cNvCxnSpPr>
            <p:nvPr/>
          </p:nvCxnSpPr>
          <p:spPr>
            <a:xfrm flipV="1">
              <a:off x="10236637" y="4831154"/>
              <a:ext cx="391614" cy="1360871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1FDD1F9D-4CE9-2093-B797-F8B178565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26014" y="5029077"/>
              <a:ext cx="622231" cy="622231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D15DAC1F-7DC3-9912-8743-C2DD28B07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58142" y="5997467"/>
              <a:ext cx="378495" cy="378495"/>
            </a:xfrm>
            <a:prstGeom prst="rect">
              <a:avLst/>
            </a:prstGeom>
          </p:spPr>
        </p:pic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8A30B9D-3014-26F1-DB88-F4FA6D4F3E81}"/>
                </a:ext>
              </a:extLst>
            </p:cNvPr>
            <p:cNvCxnSpPr>
              <a:cxnSpLocks/>
            </p:cNvCxnSpPr>
            <p:nvPr/>
          </p:nvCxnSpPr>
          <p:spPr>
            <a:xfrm>
              <a:off x="9418941" y="4904944"/>
              <a:ext cx="410787" cy="32581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60F4293-E22B-9B13-4CB1-B6CEDF5A9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5024" y="5449866"/>
              <a:ext cx="376909" cy="34551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4066567-9D76-3568-309C-120A6CE3A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5867" y="4708835"/>
              <a:ext cx="8514" cy="483151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4947A7C-5E7C-5D71-546F-B6593FFC8C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313" y="5443903"/>
              <a:ext cx="410787" cy="32581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BAB0697-AD8E-6ED6-2068-535701D48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1341" y="4887932"/>
              <a:ext cx="376909" cy="34551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1C97B9B-0E6A-688F-7E03-80FFFC9AC046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10046121" y="5509322"/>
              <a:ext cx="1269" cy="48814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5127ABA-DA7A-3802-0054-44165D5B7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895" y="1566815"/>
            <a:ext cx="3063273" cy="304214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888C0E0-4BD0-A373-664C-4A073A15B8EA}"/>
              </a:ext>
            </a:extLst>
          </p:cNvPr>
          <p:cNvSpPr txBox="1"/>
          <p:nvPr/>
        </p:nvSpPr>
        <p:spPr>
          <a:xfrm>
            <a:off x="1231752" y="6269385"/>
            <a:ext cx="157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 and Spoke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7B3404-D2E1-8CBC-4722-2A749FA43A79}"/>
              </a:ext>
            </a:extLst>
          </p:cNvPr>
          <p:cNvSpPr txBox="1"/>
          <p:nvPr/>
        </p:nvSpPr>
        <p:spPr>
          <a:xfrm>
            <a:off x="5202565" y="6269385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Mesh Network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E8E5D13-CA63-3FB5-9377-B209ACA6E074}"/>
              </a:ext>
            </a:extLst>
          </p:cNvPr>
          <p:cNvSpPr txBox="1"/>
          <p:nvPr/>
        </p:nvSpPr>
        <p:spPr>
          <a:xfrm>
            <a:off x="8812499" y="6271358"/>
            <a:ext cx="214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 and Spoke Mesh</a:t>
            </a:r>
          </a:p>
        </p:txBody>
      </p:sp>
    </p:spTree>
    <p:extLst>
      <p:ext uri="{BB962C8B-B14F-4D97-AF65-F5344CB8AC3E}">
        <p14:creationId xmlns:p14="http://schemas.microsoft.com/office/powerpoint/2010/main" val="120966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4" grpId="0"/>
      <p:bldP spid="105" grpId="0"/>
      <p:bldP spid="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Zobacz obraz źródłowy">
            <a:extLst>
              <a:ext uri="{FF2B5EF4-FFF2-40B4-BE49-F238E27FC236}">
                <a16:creationId xmlns:a16="http://schemas.microsoft.com/office/drawing/2014/main" id="{0716A2DA-EF5C-306A-B0B5-6D2C99EE3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r="4214"/>
          <a:stretch/>
        </p:blipFill>
        <p:spPr bwMode="auto">
          <a:xfrm>
            <a:off x="20" y="-7339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3ED2F-F655-7944-E2B1-3D70AA79B27B}"/>
              </a:ext>
            </a:extLst>
          </p:cNvPr>
          <p:cNvSpPr txBox="1"/>
          <p:nvPr/>
        </p:nvSpPr>
        <p:spPr>
          <a:xfrm>
            <a:off x="3745811" y="363226"/>
            <a:ext cx="4700378" cy="837778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266700" indent="-266700" algn="r">
              <a:lnSpc>
                <a:spcPct val="90000"/>
              </a:lnSpc>
              <a:spcBef>
                <a:spcPts val="1000"/>
              </a:spcBef>
            </a:pP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27746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obacz obraz źródłowy">
            <a:extLst>
              <a:ext uri="{FF2B5EF4-FFF2-40B4-BE49-F238E27FC236}">
                <a16:creationId xmlns:a16="http://schemas.microsoft.com/office/drawing/2014/main" id="{E33796E1-5C81-C4FB-B0E6-4B0E60C61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788670"/>
            <a:ext cx="8943975" cy="502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1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EA4597-3338-1FDF-F4C9-F34361B0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808" y="448491"/>
            <a:ext cx="7190384" cy="57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32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A1F4AAD4-EB20-13EF-650A-FC9E37ECC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3" y="469782"/>
            <a:ext cx="10515600" cy="700115"/>
          </a:xfrm>
        </p:spPr>
        <p:txBody>
          <a:bodyPr/>
          <a:lstStyle/>
          <a:p>
            <a:pPr algn="l"/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sytuacji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2B94825-227B-0824-47C6-BFC7E75E98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1051278" y="1239747"/>
            <a:ext cx="9691955" cy="55554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CA1480D-FCAC-92AB-E59F-65D6E4F2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368" y="2916497"/>
            <a:ext cx="2868482" cy="13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5671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FD5995A0E9F34A92E72038474A5A11" ma:contentTypeVersion="16" ma:contentTypeDescription="Create a new document." ma:contentTypeScope="" ma:versionID="fa75f363992d8baead18dbe4ff74d292">
  <xsd:schema xmlns:xsd="http://www.w3.org/2001/XMLSchema" xmlns:xs="http://www.w3.org/2001/XMLSchema" xmlns:p="http://schemas.microsoft.com/office/2006/metadata/properties" xmlns:ns1="http://schemas.microsoft.com/sharepoint/v3" xmlns:ns3="71c7cf8c-67a2-4eff-965a-793d67e13f8c" xmlns:ns4="a85f5dbb-f0b1-43ff-bd58-60e0d6073518" targetNamespace="http://schemas.microsoft.com/office/2006/metadata/properties" ma:root="true" ma:fieldsID="5606cbb8dde11e00171c7890c194bcb7" ns1:_="" ns3:_="" ns4:_="">
    <xsd:import namespace="http://schemas.microsoft.com/sharepoint/v3"/>
    <xsd:import namespace="71c7cf8c-67a2-4eff-965a-793d67e13f8c"/>
    <xsd:import namespace="a85f5dbb-f0b1-43ff-bd58-60e0d60735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7cf8c-67a2-4eff-965a-793d67e13f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5f5dbb-f0b1-43ff-bd58-60e0d607351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c7cf8c-67a2-4eff-965a-793d67e13f8c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DAD0252-BB20-471C-B41E-5CD82480F5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c7cf8c-67a2-4eff-965a-793d67e13f8c"/>
    <ds:schemaRef ds:uri="a85f5dbb-f0b1-43ff-bd58-60e0d60735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purl.org/dc/elements/1.1/"/>
    <ds:schemaRef ds:uri="a85f5dbb-f0b1-43ff-bd58-60e0d6073518"/>
    <ds:schemaRef ds:uri="71c7cf8c-67a2-4eff-965a-793d67e13f8c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650</TotalTime>
  <Words>664</Words>
  <Application>Microsoft Office PowerPoint</Application>
  <PresentationFormat>Widescreen</PresentationFormat>
  <Paragraphs>130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Calibri Light</vt:lpstr>
      <vt:lpstr>Corbel</vt:lpstr>
      <vt:lpstr>Segoe UI</vt:lpstr>
      <vt:lpstr>Segoe UI Semibold</vt:lpstr>
      <vt:lpstr>Tw Cen MT</vt:lpstr>
      <vt:lpstr>Tw Cen MT Condensed</vt:lpstr>
      <vt:lpstr>Wingdings</vt:lpstr>
      <vt:lpstr>Wingdings 3</vt:lpstr>
      <vt:lpstr>Office Theme</vt:lpstr>
      <vt:lpstr>Integral</vt:lpstr>
      <vt:lpstr>WstęP do Azure NetWORK Managera</vt:lpstr>
      <vt:lpstr>Agenda</vt:lpstr>
      <vt:lpstr>O mnie</vt:lpstr>
      <vt:lpstr>Azure </vt:lpstr>
      <vt:lpstr>Problem z rozwiązaniami sieciowymi </vt:lpstr>
      <vt:lpstr>PowerPoint Presentation</vt:lpstr>
      <vt:lpstr>PowerPoint Presentation</vt:lpstr>
      <vt:lpstr>PowerPoint Presentation</vt:lpstr>
      <vt:lpstr>Analiza sytuacji</vt:lpstr>
      <vt:lpstr>Analiza sytuacji</vt:lpstr>
      <vt:lpstr>Idea Azure Network Manager</vt:lpstr>
      <vt:lpstr>Funkcja połączeń</vt:lpstr>
      <vt:lpstr>Funkcja bezpieczeństwa</vt:lpstr>
      <vt:lpstr>PowerPoint Presentation</vt:lpstr>
      <vt:lpstr>Set up</vt:lpstr>
      <vt:lpstr>Create Network Manager</vt:lpstr>
      <vt:lpstr>Create Network Manager and Network Groups</vt:lpstr>
      <vt:lpstr>Connectivity configurations – hub &amp; spoke</vt:lpstr>
      <vt:lpstr>Connectivity configurations – mesh</vt:lpstr>
      <vt:lpstr>Connectivity configurations – mesh</vt:lpstr>
      <vt:lpstr>Connectivity configurations – hub &amp; spoke</vt:lpstr>
      <vt:lpstr>Connectivity configurations – hub spoke mesh</vt:lpstr>
      <vt:lpstr>Deploy</vt:lpstr>
      <vt:lpstr>Security configuration</vt:lpstr>
      <vt:lpstr>PowerPoint Presentation</vt:lpstr>
      <vt:lpstr>PowerPoint Presentation</vt:lpstr>
      <vt:lpstr>PowerPoint Presentation</vt:lpstr>
      <vt:lpstr>Podsumowanie</vt:lpstr>
      <vt:lpstr>Dziękuję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WstęP do Azure NetWORK Managera</dc:title>
  <dc:creator>Marek Serba</dc:creator>
  <cp:lastModifiedBy>Marek Serba</cp:lastModifiedBy>
  <cp:revision>20</cp:revision>
  <dcterms:created xsi:type="dcterms:W3CDTF">2022-11-13T08:29:30Z</dcterms:created>
  <dcterms:modified xsi:type="dcterms:W3CDTF">2022-11-15T21:36:12Z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0x01010014FD5995A0E9F34A92E72038474A5A11</vt:lpwstr>
  </property>
</Properties>
</file>